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69" r:id="rId5"/>
    <p:sldId id="271" r:id="rId6"/>
    <p:sldId id="272" r:id="rId7"/>
    <p:sldId id="273" r:id="rId8"/>
    <p:sldId id="259" r:id="rId9"/>
    <p:sldId id="260" r:id="rId10"/>
    <p:sldId id="274" r:id="rId11"/>
    <p:sldId id="275" r:id="rId12"/>
    <p:sldId id="276" r:id="rId1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6590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266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703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044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051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496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3707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124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04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9470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290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4AF0-8C06-497A-8DF8-F93AC37BFD7F}" type="datetimeFigureOut">
              <a:rPr lang="hu-HU" smtClean="0"/>
              <a:t>2020.06.26.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1AC15-21B5-448B-AD70-C1CFB4E638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863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540482"/>
              </p:ext>
            </p:extLst>
          </p:nvPr>
        </p:nvGraphicFramePr>
        <p:xfrm>
          <a:off x="147780" y="0"/>
          <a:ext cx="2255178" cy="1623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1422159" y="2469932"/>
            <a:ext cx="3825993" cy="3061059"/>
            <a:chOff x="1422159" y="2469932"/>
            <a:chExt cx="3825993" cy="3061059"/>
          </a:xfrm>
        </p:grpSpPr>
        <p:sp>
          <p:nvSpPr>
            <p:cNvPr id="4" name="Ellipszis 3"/>
            <p:cNvSpPr/>
            <p:nvPr/>
          </p:nvSpPr>
          <p:spPr>
            <a:xfrm>
              <a:off x="1422159" y="384186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6"/>
              <a:endCxn id="21" idx="2"/>
            </p:cNvCxnSpPr>
            <p:nvPr/>
          </p:nvCxnSpPr>
          <p:spPr>
            <a:xfrm>
              <a:off x="1602159" y="3931860"/>
              <a:ext cx="1207856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1683501" y="3253698"/>
              <a:ext cx="999234" cy="588162"/>
              <a:chOff x="2451219" y="2817354"/>
              <a:chExt cx="999234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2810015" y="384186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3878677" y="263118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3878677" y="520118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4892966" y="384186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7" name="Egyenes összekötő nyíllal 26"/>
            <p:cNvCxnSpPr>
              <a:stCxn id="21" idx="7"/>
              <a:endCxn id="22" idx="3"/>
            </p:cNvCxnSpPr>
            <p:nvPr/>
          </p:nvCxnSpPr>
          <p:spPr>
            <a:xfrm flipV="1">
              <a:off x="2963655" y="2784821"/>
              <a:ext cx="941382" cy="10833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21" idx="5"/>
              <a:endCxn id="23" idx="1"/>
            </p:cNvCxnSpPr>
            <p:nvPr/>
          </p:nvCxnSpPr>
          <p:spPr>
            <a:xfrm>
              <a:off x="2963655" y="3995500"/>
              <a:ext cx="941382" cy="123204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2" idx="5"/>
              <a:endCxn id="24" idx="1"/>
            </p:cNvCxnSpPr>
            <p:nvPr/>
          </p:nvCxnSpPr>
          <p:spPr>
            <a:xfrm>
              <a:off x="4032317" y="2784821"/>
              <a:ext cx="887009" cy="10833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23" idx="7"/>
              <a:endCxn id="24" idx="3"/>
            </p:cNvCxnSpPr>
            <p:nvPr/>
          </p:nvCxnSpPr>
          <p:spPr>
            <a:xfrm flipV="1">
              <a:off x="4032317" y="3995500"/>
              <a:ext cx="887009" cy="123204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Csoportba foglalás 39"/>
            <p:cNvGrpSpPr/>
            <p:nvPr/>
          </p:nvGrpSpPr>
          <p:grpSpPr>
            <a:xfrm>
              <a:off x="2689202" y="2469932"/>
              <a:ext cx="999234" cy="588162"/>
              <a:chOff x="2451219" y="2817354"/>
              <a:chExt cx="999234" cy="588162"/>
            </a:xfrm>
          </p:grpSpPr>
          <p:grpSp>
            <p:nvGrpSpPr>
              <p:cNvPr id="41" name="Csoportba foglalás 4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9" name="Téglalap 4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0" name="Téglalap 4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1" name="Téglalap 5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" name="Téglalap 5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9" name="Téglalap 6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0" name="Téglalap 6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1" name="Téglalap 7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2" name="Szövegdoboz 4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3" name="Szövegdoboz 4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4" name="Szövegdoboz 4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5" name="Szövegdoboz 4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46" name="Szövegdoboz 4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47" name="Szövegdoboz 46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8" name="Szövegdoboz 47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72" name="Csoportba foglalás 71"/>
            <p:cNvGrpSpPr/>
            <p:nvPr/>
          </p:nvGrpSpPr>
          <p:grpSpPr>
            <a:xfrm>
              <a:off x="2689202" y="4942829"/>
              <a:ext cx="999234" cy="588162"/>
              <a:chOff x="2451219" y="2817354"/>
              <a:chExt cx="999234" cy="588162"/>
            </a:xfrm>
          </p:grpSpPr>
          <p:grpSp>
            <p:nvGrpSpPr>
              <p:cNvPr id="73" name="Csoportba foglalás 7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81" name="Téglalap 8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82" name="Téglalap 8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Téglalap 8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5" name="Téglalap 8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6" name="Téglalap 8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7" name="Téglalap 8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74" name="Szövegdoboz 7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75" name="Szövegdoboz 7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77" name="Szövegdoboz 7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78" name="Szövegdoboz 7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9" name="Szövegdoboz 7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80" name="Szövegdoboz 79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88" name="Csoportba foglalás 87"/>
            <p:cNvGrpSpPr/>
            <p:nvPr/>
          </p:nvGrpSpPr>
          <p:grpSpPr>
            <a:xfrm>
              <a:off x="4248918" y="4942829"/>
              <a:ext cx="999234" cy="588162"/>
              <a:chOff x="2451219" y="2817354"/>
              <a:chExt cx="999234" cy="588162"/>
            </a:xfrm>
          </p:grpSpPr>
          <p:grpSp>
            <p:nvGrpSpPr>
              <p:cNvPr id="89" name="Csoportba foglalás 8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7" name="Téglalap 9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8" name="Téglalap 9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9" name="Téglalap 9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1" name="Téglalap 10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2" name="Téglalap 10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3" name="Téglalap 10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90" name="Szövegdoboz 8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91" name="Szövegdoboz 9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92" name="Szövegdoboz 9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94" name="Szövegdoboz 9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5" name="Szövegdoboz 94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96" name="Szövegdoboz 95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04" name="Csoportba foglalás 103"/>
            <p:cNvGrpSpPr/>
            <p:nvPr/>
          </p:nvGrpSpPr>
          <p:grpSpPr>
            <a:xfrm>
              <a:off x="4243823" y="2469932"/>
              <a:ext cx="999234" cy="588162"/>
              <a:chOff x="2451219" y="2817354"/>
              <a:chExt cx="999234" cy="588162"/>
            </a:xfrm>
          </p:grpSpPr>
          <p:grpSp>
            <p:nvGrpSpPr>
              <p:cNvPr id="105" name="Csoportba foglalás 10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3" name="Téglalap 11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4" name="Téglalap 11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5" name="Téglalap 11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6" name="Téglalap 11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7" name="Téglalap 11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8" name="Téglalap 11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9" name="Téglalap 11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6" name="Szövegdoboz 10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07" name="Szövegdoboz 10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08" name="Szövegdoboz 10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10" name="Szövegdoboz 10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11" name="Szövegdoboz 110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12" name="Szövegdoboz 111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7740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579685"/>
              </p:ext>
            </p:extLst>
          </p:nvPr>
        </p:nvGraphicFramePr>
        <p:xfrm>
          <a:off x="244530" y="102042"/>
          <a:ext cx="2255178" cy="26940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D,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2880924" y="1875604"/>
            <a:ext cx="7671613" cy="3404095"/>
            <a:chOff x="2880924" y="1875604"/>
            <a:chExt cx="7671613" cy="3404095"/>
          </a:xfrm>
        </p:grpSpPr>
        <p:sp>
          <p:nvSpPr>
            <p:cNvPr id="4" name="Ellipszis 3"/>
            <p:cNvSpPr/>
            <p:nvPr/>
          </p:nvSpPr>
          <p:spPr>
            <a:xfrm>
              <a:off x="3089581" y="331228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25" idx="7"/>
              <a:endCxn id="29" idx="2"/>
            </p:cNvCxnSpPr>
            <p:nvPr/>
          </p:nvCxnSpPr>
          <p:spPr>
            <a:xfrm flipV="1">
              <a:off x="5969536" y="2013696"/>
              <a:ext cx="4403001" cy="291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zis 20"/>
            <p:cNvSpPr/>
            <p:nvPr/>
          </p:nvSpPr>
          <p:spPr>
            <a:xfrm>
              <a:off x="4706202" y="192251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3878677" y="489561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5815896" y="489906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Ellipszis 25"/>
            <p:cNvSpPr/>
            <p:nvPr/>
          </p:nvSpPr>
          <p:spPr>
            <a:xfrm>
              <a:off x="7487753" y="273826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Ellipszis 26"/>
            <p:cNvSpPr/>
            <p:nvPr/>
          </p:nvSpPr>
          <p:spPr>
            <a:xfrm>
              <a:off x="8652791" y="487710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Ellipszis 28"/>
            <p:cNvSpPr/>
            <p:nvPr/>
          </p:nvSpPr>
          <p:spPr>
            <a:xfrm>
              <a:off x="10372537" y="192369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0" name="Egyenes összekötő nyíllal 29"/>
            <p:cNvCxnSpPr>
              <a:stCxn id="27" idx="6"/>
              <a:endCxn id="29" idx="2"/>
            </p:cNvCxnSpPr>
            <p:nvPr/>
          </p:nvCxnSpPr>
          <p:spPr>
            <a:xfrm flipV="1">
              <a:off x="8832791" y="2013696"/>
              <a:ext cx="1539746" cy="2953412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21" idx="6"/>
              <a:endCxn id="26" idx="2"/>
            </p:cNvCxnSpPr>
            <p:nvPr/>
          </p:nvCxnSpPr>
          <p:spPr>
            <a:xfrm>
              <a:off x="4886202" y="2012515"/>
              <a:ext cx="2601551" cy="8157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gyenes összekötő nyíllal 31"/>
            <p:cNvCxnSpPr>
              <a:stCxn id="25" idx="6"/>
              <a:endCxn id="27" idx="2"/>
            </p:cNvCxnSpPr>
            <p:nvPr/>
          </p:nvCxnSpPr>
          <p:spPr>
            <a:xfrm flipV="1">
              <a:off x="5995896" y="4967108"/>
              <a:ext cx="2656895" cy="2195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gyenes összekötő nyíllal 32"/>
            <p:cNvCxnSpPr>
              <a:stCxn id="26" idx="6"/>
              <a:endCxn id="29" idx="2"/>
            </p:cNvCxnSpPr>
            <p:nvPr/>
          </p:nvCxnSpPr>
          <p:spPr>
            <a:xfrm flipV="1">
              <a:off x="7667753" y="2013696"/>
              <a:ext cx="2704784" cy="8145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2" idx="6"/>
              <a:endCxn id="26" idx="2"/>
            </p:cNvCxnSpPr>
            <p:nvPr/>
          </p:nvCxnSpPr>
          <p:spPr>
            <a:xfrm flipV="1">
              <a:off x="4058677" y="2828266"/>
              <a:ext cx="3429076" cy="2157352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nyíllal 34"/>
            <p:cNvCxnSpPr>
              <a:stCxn id="22" idx="6"/>
              <a:endCxn id="25" idx="2"/>
            </p:cNvCxnSpPr>
            <p:nvPr/>
          </p:nvCxnSpPr>
          <p:spPr>
            <a:xfrm>
              <a:off x="4058677" y="4985618"/>
              <a:ext cx="1757219" cy="344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gyenes összekötő nyíllal 35"/>
            <p:cNvCxnSpPr>
              <a:stCxn id="21" idx="6"/>
              <a:endCxn id="29" idx="2"/>
            </p:cNvCxnSpPr>
            <p:nvPr/>
          </p:nvCxnSpPr>
          <p:spPr>
            <a:xfrm>
              <a:off x="4886202" y="2012515"/>
              <a:ext cx="5486335" cy="11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4" idx="6"/>
              <a:endCxn id="27" idx="0"/>
            </p:cNvCxnSpPr>
            <p:nvPr/>
          </p:nvCxnSpPr>
          <p:spPr>
            <a:xfrm>
              <a:off x="3269581" y="3402281"/>
              <a:ext cx="5473210" cy="14748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gyenes összekötő nyíllal 37"/>
            <p:cNvCxnSpPr>
              <a:stCxn id="4" idx="6"/>
              <a:endCxn id="26" idx="2"/>
            </p:cNvCxnSpPr>
            <p:nvPr/>
          </p:nvCxnSpPr>
          <p:spPr>
            <a:xfrm flipV="1">
              <a:off x="3269581" y="2828266"/>
              <a:ext cx="4218172" cy="5740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gyenes összekötő nyíllal 38"/>
            <p:cNvCxnSpPr>
              <a:stCxn id="4" idx="6"/>
              <a:endCxn id="22" idx="1"/>
            </p:cNvCxnSpPr>
            <p:nvPr/>
          </p:nvCxnSpPr>
          <p:spPr>
            <a:xfrm>
              <a:off x="3269581" y="3402281"/>
              <a:ext cx="635456" cy="151969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gyenes összekötő nyíllal 39"/>
            <p:cNvCxnSpPr>
              <a:stCxn id="4" idx="6"/>
              <a:endCxn id="21" idx="3"/>
            </p:cNvCxnSpPr>
            <p:nvPr/>
          </p:nvCxnSpPr>
          <p:spPr>
            <a:xfrm flipV="1">
              <a:off x="3269581" y="2076155"/>
              <a:ext cx="1462981" cy="13261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Csoportba foglalás 89"/>
            <p:cNvGrpSpPr/>
            <p:nvPr/>
          </p:nvGrpSpPr>
          <p:grpSpPr>
            <a:xfrm>
              <a:off x="4350228" y="4074452"/>
              <a:ext cx="1034342" cy="588162"/>
              <a:chOff x="2451219" y="2817354"/>
              <a:chExt cx="1034342" cy="588162"/>
            </a:xfrm>
          </p:grpSpPr>
          <p:grpSp>
            <p:nvGrpSpPr>
              <p:cNvPr id="91" name="Csoportba foglalás 9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9" name="Téglalap 9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1" name="Téglalap 10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2" name="Téglalap 10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3" name="Téglalap 10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4" name="Téglalap 10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5" name="Téglalap 10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92" name="Szövegdoboz 9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4" name="Szövegdoboz 9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95" name="Szövegdoboz 94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96" name="Szövegdoboz 95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97" name="Szövegdoboz 9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98" name="Szövegdoboz 97"/>
              <p:cNvSpPr txBox="1"/>
              <p:nvPr/>
            </p:nvSpPr>
            <p:spPr>
              <a:xfrm>
                <a:off x="2706915" y="299940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106" name="Csoportba foglalás 105"/>
            <p:cNvGrpSpPr/>
            <p:nvPr/>
          </p:nvGrpSpPr>
          <p:grpSpPr>
            <a:xfrm>
              <a:off x="3306537" y="2328452"/>
              <a:ext cx="1034342" cy="588162"/>
              <a:chOff x="2451219" y="2817354"/>
              <a:chExt cx="1034342" cy="588162"/>
            </a:xfrm>
          </p:grpSpPr>
          <p:grpSp>
            <p:nvGrpSpPr>
              <p:cNvPr id="107" name="Csoportba foglalás 10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5" name="Téglalap 11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6" name="Téglalap 11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7" name="Téglalap 11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8" name="Téglalap 11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9" name="Téglalap 11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0" name="Téglalap 11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1" name="Téglalap 12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8" name="Szövegdoboz 10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10" name="Szövegdoboz 10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11" name="Szövegdoboz 11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12" name="Szövegdoboz 11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13" name="Szövegdoboz 11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14" name="Szövegdoboz 113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122" name="Csoportba foglalás 121"/>
            <p:cNvGrpSpPr/>
            <p:nvPr/>
          </p:nvGrpSpPr>
          <p:grpSpPr>
            <a:xfrm>
              <a:off x="4613264" y="2757872"/>
              <a:ext cx="1034342" cy="588162"/>
              <a:chOff x="2451219" y="2817354"/>
              <a:chExt cx="1034342" cy="588162"/>
            </a:xfrm>
          </p:grpSpPr>
          <p:grpSp>
            <p:nvGrpSpPr>
              <p:cNvPr id="123" name="Csoportba foglalás 12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31" name="Téglalap 13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3" name="Téglalap 13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4" name="Téglalap 13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5" name="Téglalap 13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6" name="Téglalap 13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7" name="Téglalap 13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4" name="Szövegdoboz 12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26" name="Szövegdoboz 12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27" name="Szövegdoboz 12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28" name="Szövegdoboz 12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29" name="Szövegdoboz 12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30" name="Szövegdoboz 129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38" name="Csoportba foglalás 137"/>
            <p:cNvGrpSpPr/>
            <p:nvPr/>
          </p:nvGrpSpPr>
          <p:grpSpPr>
            <a:xfrm>
              <a:off x="3859531" y="3401457"/>
              <a:ext cx="999234" cy="588162"/>
              <a:chOff x="2451219" y="2817354"/>
              <a:chExt cx="999234" cy="588162"/>
            </a:xfrm>
          </p:grpSpPr>
          <p:grpSp>
            <p:nvGrpSpPr>
              <p:cNvPr id="139" name="Csoportba foglalás 13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7" name="Téglalap 14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9" name="Téglalap 14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0" name="Téglalap 14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1" name="Téglalap 15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2" name="Téglalap 15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3" name="Téglalap 15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40" name="Szövegdoboz 13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42" name="Szövegdoboz 14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43" name="Szövegdoboz 14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44" name="Szövegdoboz 14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45" name="Szövegdoboz 144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46" name="Szövegdoboz 145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54" name="Csoportba foglalás 153"/>
            <p:cNvGrpSpPr/>
            <p:nvPr/>
          </p:nvGrpSpPr>
          <p:grpSpPr>
            <a:xfrm>
              <a:off x="2880924" y="4139694"/>
              <a:ext cx="999234" cy="588162"/>
              <a:chOff x="2451219" y="2817354"/>
              <a:chExt cx="999234" cy="588162"/>
            </a:xfrm>
          </p:grpSpPr>
          <p:grpSp>
            <p:nvGrpSpPr>
              <p:cNvPr id="155" name="Csoportba foglalás 15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63" name="Téglalap 16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64" name="Téglalap 16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5" name="Téglalap 16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6" name="Téglalap 16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7" name="Téglalap 16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8" name="Téglalap 16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9" name="Téglalap 16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56" name="Szövegdoboz 15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57" name="Szövegdoboz 15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58" name="Szövegdoboz 15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59" name="Szövegdoboz 158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60" name="Szövegdoboz 15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61" name="Szövegdoboz 160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62" name="Szövegdoboz 161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70" name="Csoportba foglalás 169"/>
            <p:cNvGrpSpPr/>
            <p:nvPr/>
          </p:nvGrpSpPr>
          <p:grpSpPr>
            <a:xfrm>
              <a:off x="7141776" y="1875604"/>
              <a:ext cx="1034342" cy="588162"/>
              <a:chOff x="2451219" y="2817354"/>
              <a:chExt cx="1034342" cy="588162"/>
            </a:xfrm>
          </p:grpSpPr>
          <p:grpSp>
            <p:nvGrpSpPr>
              <p:cNvPr id="171" name="Csoportba foglalás 17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9" name="Téglalap 17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80" name="Téglalap 17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1" name="Téglalap 18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2" name="Téglalap 18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3" name="Téglalap 18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4" name="Téglalap 18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5" name="Téglalap 18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72" name="Szövegdoboz 17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73" name="Szövegdoboz 17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74" name="Szövegdoboz 17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75" name="Szövegdoboz 174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76" name="Szövegdoboz 17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77" name="Szövegdoboz 17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178" name="Szövegdoboz 177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86" name="Csoportba foglalás 185"/>
            <p:cNvGrpSpPr/>
            <p:nvPr/>
          </p:nvGrpSpPr>
          <p:grpSpPr>
            <a:xfrm>
              <a:off x="5670064" y="2132558"/>
              <a:ext cx="1034342" cy="588162"/>
              <a:chOff x="2451219" y="2817354"/>
              <a:chExt cx="1034342" cy="588162"/>
            </a:xfrm>
          </p:grpSpPr>
          <p:grpSp>
            <p:nvGrpSpPr>
              <p:cNvPr id="187" name="Csoportba foglalás 18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5" name="Téglalap 19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6" name="Téglalap 19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7" name="Téglalap 19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8" name="Téglalap 19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9" name="Téglalap 19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0" name="Téglalap 19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1" name="Téglalap 20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8" name="Szövegdoboz 18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89" name="Szövegdoboz 18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90" name="Szövegdoboz 18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91" name="Szövegdoboz 190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92" name="Szövegdoboz 19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93" name="Szövegdoboz 19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94" name="Szövegdoboz 193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202" name="Csoportba foglalás 201"/>
            <p:cNvGrpSpPr/>
            <p:nvPr/>
          </p:nvGrpSpPr>
          <p:grpSpPr>
            <a:xfrm>
              <a:off x="4437669" y="4691537"/>
              <a:ext cx="999234" cy="588162"/>
              <a:chOff x="2451219" y="2817354"/>
              <a:chExt cx="999234" cy="588162"/>
            </a:xfrm>
          </p:grpSpPr>
          <p:grpSp>
            <p:nvGrpSpPr>
              <p:cNvPr id="203" name="Csoportba foglalás 20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11" name="Téglalap 21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12" name="Téglalap 21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3" name="Téglalap 21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4" name="Téglalap 21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5" name="Téglalap 21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6" name="Téglalap 21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7" name="Téglalap 21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04" name="Szövegdoboz 20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05" name="Szövegdoboz 20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06" name="Szövegdoboz 20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07" name="Szövegdoboz 20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08" name="Szövegdoboz 20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09" name="Szövegdoboz 20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10" name="Szövegdoboz 209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18" name="Csoportba foglalás 217"/>
            <p:cNvGrpSpPr/>
            <p:nvPr/>
          </p:nvGrpSpPr>
          <p:grpSpPr>
            <a:xfrm>
              <a:off x="6977718" y="3472700"/>
              <a:ext cx="1034342" cy="588162"/>
              <a:chOff x="2451219" y="2817354"/>
              <a:chExt cx="1034342" cy="588162"/>
            </a:xfrm>
          </p:grpSpPr>
          <p:grpSp>
            <p:nvGrpSpPr>
              <p:cNvPr id="219" name="Csoportba foglalás 21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27" name="Téglalap 22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28" name="Téglalap 22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9" name="Téglalap 22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0" name="Téglalap 22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1" name="Téglalap 23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2" name="Téglalap 23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3" name="Téglalap 23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20" name="Szövegdoboz 21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21" name="Szövegdoboz 22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22" name="Szövegdoboz 221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223" name="Szövegdoboz 222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24" name="Szövegdoboz 22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25" name="Szövegdoboz 22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226" name="Szövegdoboz 225"/>
              <p:cNvSpPr txBox="1"/>
              <p:nvPr/>
            </p:nvSpPr>
            <p:spPr>
              <a:xfrm>
                <a:off x="2839267" y="2987375"/>
                <a:ext cx="2231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234" name="Csoportba foglalás 233"/>
            <p:cNvGrpSpPr/>
            <p:nvPr/>
          </p:nvGrpSpPr>
          <p:grpSpPr>
            <a:xfrm>
              <a:off x="7925482" y="2396980"/>
              <a:ext cx="1034342" cy="588162"/>
              <a:chOff x="2451219" y="2817354"/>
              <a:chExt cx="1034342" cy="588162"/>
            </a:xfrm>
          </p:grpSpPr>
          <p:grpSp>
            <p:nvGrpSpPr>
              <p:cNvPr id="235" name="Csoportba foglalás 23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43" name="Téglalap 24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44" name="Téglalap 24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5" name="Téglalap 24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6" name="Téglalap 24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7" name="Téglalap 24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8" name="Téglalap 24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9" name="Téglalap 24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36" name="Szövegdoboz 23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37" name="Szövegdoboz 23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38" name="Szövegdoboz 23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39" name="Szövegdoboz 238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240" name="Szövegdoboz 23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41" name="Szövegdoboz 240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242" name="Szövegdoboz 241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250" name="Csoportba foglalás 249"/>
            <p:cNvGrpSpPr/>
            <p:nvPr/>
          </p:nvGrpSpPr>
          <p:grpSpPr>
            <a:xfrm>
              <a:off x="9150286" y="3200614"/>
              <a:ext cx="1034342" cy="588162"/>
              <a:chOff x="2451219" y="2817354"/>
              <a:chExt cx="1034342" cy="588162"/>
            </a:xfrm>
          </p:grpSpPr>
          <p:grpSp>
            <p:nvGrpSpPr>
              <p:cNvPr id="251" name="Csoportba foglalás 25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59" name="Téglalap 25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60" name="Téglalap 25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1" name="Téglalap 26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2" name="Téglalap 26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3" name="Téglalap 26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4" name="Téglalap 26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5" name="Téglalap 26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52" name="Szövegdoboz 25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53" name="Szövegdoboz 25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54" name="Szövegdoboz 253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255" name="Szövegdoboz 25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56" name="Szövegdoboz 25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57" name="Szövegdoboz 25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258" name="Szövegdoboz 257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266" name="Csoportba foglalás 265"/>
            <p:cNvGrpSpPr/>
            <p:nvPr/>
          </p:nvGrpSpPr>
          <p:grpSpPr>
            <a:xfrm>
              <a:off x="6656704" y="4690386"/>
              <a:ext cx="999234" cy="588162"/>
              <a:chOff x="2451219" y="2817354"/>
              <a:chExt cx="999234" cy="588162"/>
            </a:xfrm>
          </p:grpSpPr>
          <p:grpSp>
            <p:nvGrpSpPr>
              <p:cNvPr id="267" name="Csoportba foglalás 26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75" name="Téglalap 27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76" name="Téglalap 27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7" name="Téglalap 27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8" name="Téglalap 27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9" name="Téglalap 27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0" name="Téglalap 27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1" name="Téglalap 28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68" name="Szövegdoboz 26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69" name="Szövegdoboz 26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70" name="Szövegdoboz 26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71" name="Szövegdoboz 27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72" name="Szövegdoboz 27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73" name="Szövegdoboz 272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74" name="Szövegdoboz 273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5560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Egyenes összekötő nyíllal 15"/>
          <p:cNvCxnSpPr/>
          <p:nvPr/>
        </p:nvCxnSpPr>
        <p:spPr>
          <a:xfrm>
            <a:off x="6321289" y="830659"/>
            <a:ext cx="1992951" cy="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975929"/>
              </p:ext>
            </p:extLst>
          </p:nvPr>
        </p:nvGraphicFramePr>
        <p:xfrm>
          <a:off x="263077" y="54980"/>
          <a:ext cx="2255178" cy="27654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5" name="Csoportba foglalás 4"/>
          <p:cNvGrpSpPr/>
          <p:nvPr/>
        </p:nvGrpSpPr>
        <p:grpSpPr>
          <a:xfrm>
            <a:off x="1741912" y="2205951"/>
            <a:ext cx="7930735" cy="3900263"/>
            <a:chOff x="1741912" y="2205951"/>
            <a:chExt cx="7930735" cy="3900263"/>
          </a:xfrm>
        </p:grpSpPr>
        <p:sp>
          <p:nvSpPr>
            <p:cNvPr id="4" name="Ellipszis 3"/>
            <p:cNvSpPr/>
            <p:nvPr/>
          </p:nvSpPr>
          <p:spPr>
            <a:xfrm>
              <a:off x="1741912" y="3484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Ellipszis 20"/>
            <p:cNvSpPr/>
            <p:nvPr/>
          </p:nvSpPr>
          <p:spPr>
            <a:xfrm>
              <a:off x="3143811" y="436568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4259104" y="592621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5426378" y="259843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5426378" y="437157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Ellipszis 25"/>
            <p:cNvSpPr/>
            <p:nvPr/>
          </p:nvSpPr>
          <p:spPr>
            <a:xfrm>
              <a:off x="7036199" y="3484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8" name="Ellipszis 27"/>
            <p:cNvSpPr/>
            <p:nvPr/>
          </p:nvSpPr>
          <p:spPr>
            <a:xfrm>
              <a:off x="7812473" y="259811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Ellipszis 28"/>
            <p:cNvSpPr/>
            <p:nvPr/>
          </p:nvSpPr>
          <p:spPr>
            <a:xfrm>
              <a:off x="9492647" y="348422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0" name="Egyenes összekötő nyíllal 29"/>
            <p:cNvCxnSpPr>
              <a:stCxn id="22" idx="6"/>
              <a:endCxn id="29" idx="2"/>
            </p:cNvCxnSpPr>
            <p:nvPr/>
          </p:nvCxnSpPr>
          <p:spPr>
            <a:xfrm flipV="1">
              <a:off x="4439104" y="3574224"/>
              <a:ext cx="5053543" cy="24419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21" idx="6"/>
              <a:endCxn id="22" idx="1"/>
            </p:cNvCxnSpPr>
            <p:nvPr/>
          </p:nvCxnSpPr>
          <p:spPr>
            <a:xfrm>
              <a:off x="3323811" y="4455686"/>
              <a:ext cx="961653" cy="149688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gyenes összekötő nyíllal 31"/>
            <p:cNvCxnSpPr>
              <a:stCxn id="28" idx="6"/>
              <a:endCxn id="29" idx="2"/>
            </p:cNvCxnSpPr>
            <p:nvPr/>
          </p:nvCxnSpPr>
          <p:spPr>
            <a:xfrm>
              <a:off x="7992473" y="2688113"/>
              <a:ext cx="1500174" cy="8861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gyenes összekötő nyíllal 32"/>
            <p:cNvCxnSpPr>
              <a:stCxn id="23" idx="6"/>
              <a:endCxn id="28" idx="2"/>
            </p:cNvCxnSpPr>
            <p:nvPr/>
          </p:nvCxnSpPr>
          <p:spPr>
            <a:xfrm flipV="1">
              <a:off x="5606378" y="2688113"/>
              <a:ext cx="2206095" cy="3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6" idx="6"/>
              <a:endCxn id="29" idx="2"/>
            </p:cNvCxnSpPr>
            <p:nvPr/>
          </p:nvCxnSpPr>
          <p:spPr>
            <a:xfrm>
              <a:off x="7216199" y="3574224"/>
              <a:ext cx="2276448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nyíllal 34"/>
            <p:cNvCxnSpPr>
              <a:stCxn id="21" idx="6"/>
              <a:endCxn id="23" idx="2"/>
            </p:cNvCxnSpPr>
            <p:nvPr/>
          </p:nvCxnSpPr>
          <p:spPr>
            <a:xfrm flipV="1">
              <a:off x="3323811" y="2688439"/>
              <a:ext cx="2102567" cy="17672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gyenes összekötő nyíllal 35"/>
            <p:cNvCxnSpPr>
              <a:stCxn id="4" idx="6"/>
              <a:endCxn id="26" idx="2"/>
            </p:cNvCxnSpPr>
            <p:nvPr/>
          </p:nvCxnSpPr>
          <p:spPr>
            <a:xfrm>
              <a:off x="1921912" y="3574224"/>
              <a:ext cx="51142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4" idx="6"/>
              <a:endCxn id="21" idx="2"/>
            </p:cNvCxnSpPr>
            <p:nvPr/>
          </p:nvCxnSpPr>
          <p:spPr>
            <a:xfrm>
              <a:off x="1921912" y="3574224"/>
              <a:ext cx="1221899" cy="881462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gyenes összekötő nyíllal 68"/>
            <p:cNvCxnSpPr>
              <a:stCxn id="21" idx="6"/>
              <a:endCxn id="24" idx="2"/>
            </p:cNvCxnSpPr>
            <p:nvPr/>
          </p:nvCxnSpPr>
          <p:spPr>
            <a:xfrm>
              <a:off x="3323811" y="4455686"/>
              <a:ext cx="2102567" cy="588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gyenes összekötő nyíllal 69"/>
            <p:cNvCxnSpPr>
              <a:stCxn id="23" idx="6"/>
              <a:endCxn id="26" idx="2"/>
            </p:cNvCxnSpPr>
            <p:nvPr/>
          </p:nvCxnSpPr>
          <p:spPr>
            <a:xfrm>
              <a:off x="5606378" y="2688439"/>
              <a:ext cx="1429821" cy="8857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nyíllal 70"/>
            <p:cNvCxnSpPr>
              <a:stCxn id="24" idx="7"/>
              <a:endCxn id="26" idx="2"/>
            </p:cNvCxnSpPr>
            <p:nvPr/>
          </p:nvCxnSpPr>
          <p:spPr>
            <a:xfrm flipV="1">
              <a:off x="5580018" y="3574224"/>
              <a:ext cx="1456181" cy="82370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nyíllal 71"/>
            <p:cNvCxnSpPr>
              <a:stCxn id="22" idx="6"/>
              <a:endCxn id="24" idx="2"/>
            </p:cNvCxnSpPr>
            <p:nvPr/>
          </p:nvCxnSpPr>
          <p:spPr>
            <a:xfrm flipV="1">
              <a:off x="4439104" y="4461571"/>
              <a:ext cx="987274" cy="155464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Csoportba foglalás 97"/>
            <p:cNvGrpSpPr/>
            <p:nvPr/>
          </p:nvGrpSpPr>
          <p:grpSpPr>
            <a:xfrm>
              <a:off x="3940707" y="4116605"/>
              <a:ext cx="1034342" cy="588162"/>
              <a:chOff x="2451219" y="2817354"/>
              <a:chExt cx="1034342" cy="588162"/>
            </a:xfrm>
          </p:grpSpPr>
          <p:grpSp>
            <p:nvGrpSpPr>
              <p:cNvPr id="99" name="Csoportba foglalás 9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07" name="Téglalap 10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8" name="Téglalap 10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9" name="Téglalap 10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0" name="Téglalap 10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1" name="Téglalap 11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2" name="Téglalap 11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3" name="Téglalap 11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0" name="Szövegdoboz 9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01" name="Szövegdoboz 10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02" name="Szövegdoboz 10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03" name="Szövegdoboz 102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04" name="Szövegdoboz 10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06" name="Szövegdoboz 105"/>
              <p:cNvSpPr txBox="1"/>
              <p:nvPr/>
            </p:nvSpPr>
            <p:spPr>
              <a:xfrm>
                <a:off x="2706915" y="299940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122" name="Csoportba foglalás 121"/>
            <p:cNvGrpSpPr/>
            <p:nvPr/>
          </p:nvGrpSpPr>
          <p:grpSpPr>
            <a:xfrm>
              <a:off x="1852099" y="3963409"/>
              <a:ext cx="999234" cy="588162"/>
              <a:chOff x="2451219" y="2817354"/>
              <a:chExt cx="999234" cy="588162"/>
            </a:xfrm>
          </p:grpSpPr>
          <p:grpSp>
            <p:nvGrpSpPr>
              <p:cNvPr id="123" name="Csoportba foglalás 12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31" name="Téglalap 13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3" name="Téglalap 13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4" name="Téglalap 13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5" name="Téglalap 13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6" name="Téglalap 13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7" name="Téglalap 13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4" name="Szövegdoboz 12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26" name="Szövegdoboz 12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27" name="Szövegdoboz 12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8" name="Szövegdoboz 12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9" name="Szövegdoboz 12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30" name="Szövegdoboz 129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38" name="Csoportba foglalás 137"/>
            <p:cNvGrpSpPr/>
            <p:nvPr/>
          </p:nvGrpSpPr>
          <p:grpSpPr>
            <a:xfrm>
              <a:off x="4206862" y="2721610"/>
              <a:ext cx="1034342" cy="588162"/>
              <a:chOff x="2451219" y="2817354"/>
              <a:chExt cx="1034342" cy="588162"/>
            </a:xfrm>
          </p:grpSpPr>
          <p:grpSp>
            <p:nvGrpSpPr>
              <p:cNvPr id="139" name="Csoportba foglalás 13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7" name="Téglalap 14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9" name="Téglalap 14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0" name="Téglalap 14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1" name="Téglalap 15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2" name="Téglalap 15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3" name="Téglalap 15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40" name="Szövegdoboz 13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42" name="Szövegdoboz 14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43" name="Szövegdoboz 14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44" name="Szövegdoboz 14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45" name="Szövegdoboz 14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46" name="Szövegdoboz 145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54" name="Csoportba foglalás 153"/>
            <p:cNvGrpSpPr/>
            <p:nvPr/>
          </p:nvGrpSpPr>
          <p:grpSpPr>
            <a:xfrm>
              <a:off x="3233414" y="4988865"/>
              <a:ext cx="999234" cy="588162"/>
              <a:chOff x="2451219" y="2817354"/>
              <a:chExt cx="999234" cy="588162"/>
            </a:xfrm>
          </p:grpSpPr>
          <p:grpSp>
            <p:nvGrpSpPr>
              <p:cNvPr id="155" name="Csoportba foglalás 15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63" name="Téglalap 16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64" name="Téglalap 16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5" name="Téglalap 16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6" name="Téglalap 16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7" name="Téglalap 16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8" name="Téglalap 16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9" name="Téglalap 16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56" name="Szövegdoboz 15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57" name="Szövegdoboz 15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58" name="Szövegdoboz 15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59" name="Szövegdoboz 158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60" name="Szövegdoboz 15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61" name="Szövegdoboz 160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62" name="Szövegdoboz 161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70" name="Csoportba foglalás 169"/>
            <p:cNvGrpSpPr/>
            <p:nvPr/>
          </p:nvGrpSpPr>
          <p:grpSpPr>
            <a:xfrm>
              <a:off x="6236802" y="2205951"/>
              <a:ext cx="1034342" cy="588162"/>
              <a:chOff x="2451219" y="2817354"/>
              <a:chExt cx="1034342" cy="588162"/>
            </a:xfrm>
          </p:grpSpPr>
          <p:grpSp>
            <p:nvGrpSpPr>
              <p:cNvPr id="171" name="Csoportba foglalás 17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9" name="Téglalap 17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80" name="Téglalap 17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1" name="Téglalap 18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2" name="Téglalap 18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3" name="Téglalap 18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4" name="Téglalap 18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5" name="Téglalap 18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72" name="Szövegdoboz 17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73" name="Szövegdoboz 17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74" name="Szövegdoboz 173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75" name="Szövegdoboz 174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176" name="Szövegdoboz 175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77" name="Szövegdoboz 17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21</a:t>
                </a:r>
                <a:endParaRPr lang="hu-HU" sz="1000" dirty="0"/>
              </a:p>
            </p:txBody>
          </p:sp>
          <p:sp>
            <p:nvSpPr>
              <p:cNvPr id="178" name="Szövegdoboz 177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86" name="Csoportba foglalás 185"/>
            <p:cNvGrpSpPr/>
            <p:nvPr/>
          </p:nvGrpSpPr>
          <p:grpSpPr>
            <a:xfrm>
              <a:off x="5662753" y="2827512"/>
              <a:ext cx="1034342" cy="588162"/>
              <a:chOff x="2451219" y="2817354"/>
              <a:chExt cx="1034342" cy="588162"/>
            </a:xfrm>
          </p:grpSpPr>
          <p:grpSp>
            <p:nvGrpSpPr>
              <p:cNvPr id="187" name="Csoportba foglalás 18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5" name="Téglalap 19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6" name="Téglalap 19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7" name="Téglalap 19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8" name="Téglalap 19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9" name="Téglalap 19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0" name="Téglalap 19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1" name="Téglalap 20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8" name="Szövegdoboz 18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89" name="Szövegdoboz 18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90" name="Szövegdoboz 189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91" name="Szövegdoboz 190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92" name="Szövegdoboz 19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93" name="Szövegdoboz 19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194" name="Szövegdoboz 193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202" name="Csoportba foglalás 201"/>
            <p:cNvGrpSpPr/>
            <p:nvPr/>
          </p:nvGrpSpPr>
          <p:grpSpPr>
            <a:xfrm>
              <a:off x="5732635" y="3726055"/>
              <a:ext cx="1034342" cy="588162"/>
              <a:chOff x="2451219" y="2817354"/>
              <a:chExt cx="1034342" cy="588162"/>
            </a:xfrm>
          </p:grpSpPr>
          <p:grpSp>
            <p:nvGrpSpPr>
              <p:cNvPr id="203" name="Csoportba foglalás 20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11" name="Téglalap 21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12" name="Téglalap 21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3" name="Téglalap 21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4" name="Téglalap 21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5" name="Téglalap 21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6" name="Téglalap 21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7" name="Téglalap 21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04" name="Szövegdoboz 203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05" name="Szövegdoboz 20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06" name="Szövegdoboz 205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207" name="Szövegdoboz 206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08" name="Szövegdoboz 20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09" name="Szövegdoboz 20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210" name="Szövegdoboz 209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218" name="Csoportba foglalás 217"/>
            <p:cNvGrpSpPr/>
            <p:nvPr/>
          </p:nvGrpSpPr>
          <p:grpSpPr>
            <a:xfrm>
              <a:off x="4523615" y="4841550"/>
              <a:ext cx="1034342" cy="588162"/>
              <a:chOff x="2451219" y="2817354"/>
              <a:chExt cx="1034342" cy="588162"/>
            </a:xfrm>
          </p:grpSpPr>
          <p:grpSp>
            <p:nvGrpSpPr>
              <p:cNvPr id="219" name="Csoportba foglalás 21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27" name="Téglalap 22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28" name="Téglalap 22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9" name="Téglalap 22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0" name="Téglalap 22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1" name="Téglalap 23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2" name="Téglalap 23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3" name="Téglalap 23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20" name="Szövegdoboz 21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21" name="Szövegdoboz 22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22" name="Szövegdoboz 221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23" name="Szövegdoboz 22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24" name="Szövegdoboz 22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25" name="Szövegdoboz 22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26" name="Szövegdoboz 225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34" name="Csoportba foglalás 233"/>
            <p:cNvGrpSpPr/>
            <p:nvPr/>
          </p:nvGrpSpPr>
          <p:grpSpPr>
            <a:xfrm>
              <a:off x="6706334" y="4580123"/>
              <a:ext cx="1034342" cy="588162"/>
              <a:chOff x="2451219" y="2817354"/>
              <a:chExt cx="1034342" cy="588162"/>
            </a:xfrm>
          </p:grpSpPr>
          <p:grpSp>
            <p:nvGrpSpPr>
              <p:cNvPr id="235" name="Csoportba foglalás 23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43" name="Téglalap 24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44" name="Téglalap 24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5" name="Téglalap 24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6" name="Téglalap 24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7" name="Téglalap 24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8" name="Téglalap 24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9" name="Téglalap 24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36" name="Szövegdoboz 23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37" name="Szövegdoboz 23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38" name="Szövegdoboz 237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39" name="Szövegdoboz 238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20</a:t>
                </a:r>
                <a:endParaRPr lang="hu-HU" sz="1000" dirty="0"/>
              </a:p>
            </p:txBody>
          </p:sp>
          <p:sp>
            <p:nvSpPr>
              <p:cNvPr id="240" name="Szövegdoboz 239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41" name="Szövegdoboz 240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24</a:t>
                </a:r>
                <a:endParaRPr lang="hu-HU" sz="1000" dirty="0"/>
              </a:p>
            </p:txBody>
          </p:sp>
          <p:sp>
            <p:nvSpPr>
              <p:cNvPr id="242" name="Szövegdoboz 241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250" name="Csoportba foglalás 249"/>
            <p:cNvGrpSpPr/>
            <p:nvPr/>
          </p:nvGrpSpPr>
          <p:grpSpPr>
            <a:xfrm>
              <a:off x="8328893" y="2702868"/>
              <a:ext cx="1034342" cy="588162"/>
              <a:chOff x="2451219" y="2817354"/>
              <a:chExt cx="1034342" cy="588162"/>
            </a:xfrm>
          </p:grpSpPr>
          <p:grpSp>
            <p:nvGrpSpPr>
              <p:cNvPr id="251" name="Csoportba foglalás 25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59" name="Téglalap 25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60" name="Téglalap 25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1" name="Téglalap 26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2" name="Téglalap 26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3" name="Téglalap 26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4" name="Téglalap 26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5" name="Téglalap 26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52" name="Szövegdoboz 251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53" name="Szövegdoboz 25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54" name="Szövegdoboz 253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55" name="Szövegdoboz 254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21</a:t>
                </a:r>
                <a:endParaRPr lang="hu-HU" sz="1000" dirty="0"/>
              </a:p>
            </p:txBody>
          </p:sp>
          <p:sp>
            <p:nvSpPr>
              <p:cNvPr id="256" name="Szövegdoboz 255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57" name="Szövegdoboz 25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24</a:t>
                </a:r>
                <a:endParaRPr lang="hu-HU" sz="1000" dirty="0"/>
              </a:p>
            </p:txBody>
          </p:sp>
          <p:sp>
            <p:nvSpPr>
              <p:cNvPr id="258" name="Szövegdoboz 257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266" name="Csoportba foglalás 265"/>
            <p:cNvGrpSpPr/>
            <p:nvPr/>
          </p:nvGrpSpPr>
          <p:grpSpPr>
            <a:xfrm>
              <a:off x="7651875" y="3309433"/>
              <a:ext cx="1034342" cy="588162"/>
              <a:chOff x="2451219" y="2817354"/>
              <a:chExt cx="1034342" cy="588162"/>
            </a:xfrm>
          </p:grpSpPr>
          <p:grpSp>
            <p:nvGrpSpPr>
              <p:cNvPr id="267" name="Csoportba foglalás 26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75" name="Téglalap 27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76" name="Téglalap 27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7" name="Téglalap 27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8" name="Téglalap 27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9" name="Téglalap 27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0" name="Téglalap 27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1" name="Téglalap 28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68" name="Szövegdoboz 267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269" name="Szövegdoboz 26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70" name="Szövegdoboz 269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24</a:t>
                </a:r>
                <a:endParaRPr lang="hu-HU" sz="1000" dirty="0"/>
              </a:p>
            </p:txBody>
          </p:sp>
          <p:sp>
            <p:nvSpPr>
              <p:cNvPr id="271" name="Szövegdoboz 270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272" name="Szövegdoboz 27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73" name="Szövegdoboz 27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24</a:t>
                </a:r>
                <a:endParaRPr lang="hu-HU" sz="1000" dirty="0"/>
              </a:p>
            </p:txBody>
          </p:sp>
          <p:sp>
            <p:nvSpPr>
              <p:cNvPr id="274" name="Szövegdoboz 273"/>
              <p:cNvSpPr txBox="1"/>
              <p:nvPr/>
            </p:nvSpPr>
            <p:spPr>
              <a:xfrm>
                <a:off x="2839267" y="2987375"/>
                <a:ext cx="2167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282" name="Csoportba foglalás 281"/>
            <p:cNvGrpSpPr/>
            <p:nvPr/>
          </p:nvGrpSpPr>
          <p:grpSpPr>
            <a:xfrm>
              <a:off x="2650519" y="3246161"/>
              <a:ext cx="1034342" cy="588162"/>
              <a:chOff x="2451219" y="2817354"/>
              <a:chExt cx="1034342" cy="588162"/>
            </a:xfrm>
          </p:grpSpPr>
          <p:grpSp>
            <p:nvGrpSpPr>
              <p:cNvPr id="283" name="Csoportba foglalás 28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91" name="Téglalap 29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92" name="Téglalap 29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3" name="Téglalap 29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4" name="Téglalap 29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5" name="Téglalap 29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6" name="Téglalap 29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7" name="Téglalap 29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84" name="Szövegdoboz 28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85" name="Szövegdoboz 28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86" name="Szövegdoboz 28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87" name="Szövegdoboz 286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288" name="Szövegdoboz 287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289" name="Szövegdoboz 28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290" name="Szövegdoboz 289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2983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209545"/>
              </p:ext>
            </p:extLst>
          </p:nvPr>
        </p:nvGraphicFramePr>
        <p:xfrm>
          <a:off x="485732" y="3040807"/>
          <a:ext cx="2255178" cy="3411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I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E, L, I, N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6" name="Csoportba foglalás 5"/>
          <p:cNvGrpSpPr/>
          <p:nvPr/>
        </p:nvGrpSpPr>
        <p:grpSpPr>
          <a:xfrm>
            <a:off x="1500568" y="256384"/>
            <a:ext cx="10390341" cy="3660397"/>
            <a:chOff x="1428378" y="1543763"/>
            <a:chExt cx="10390341" cy="3660397"/>
          </a:xfrm>
        </p:grpSpPr>
        <p:sp>
          <p:nvSpPr>
            <p:cNvPr id="4" name="Ellipszis 3"/>
            <p:cNvSpPr/>
            <p:nvPr/>
          </p:nvSpPr>
          <p:spPr>
            <a:xfrm>
              <a:off x="1428378" y="318909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25" idx="6"/>
              <a:endCxn id="22" idx="2"/>
            </p:cNvCxnSpPr>
            <p:nvPr/>
          </p:nvCxnSpPr>
          <p:spPr>
            <a:xfrm flipV="1">
              <a:off x="10723609" y="3232003"/>
              <a:ext cx="777070" cy="133168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2108778" y="2643841"/>
              <a:ext cx="999234" cy="588162"/>
              <a:chOff x="2451219" y="2817354"/>
              <a:chExt cx="999234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3630168" y="318283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11500679" y="314200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5395825" y="201415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7108919" y="201369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10543609" y="447368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Ellipszis 25"/>
            <p:cNvSpPr/>
            <p:nvPr/>
          </p:nvSpPr>
          <p:spPr>
            <a:xfrm>
              <a:off x="6617080" y="354770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8" name="Ellipszis 27"/>
            <p:cNvSpPr/>
            <p:nvPr/>
          </p:nvSpPr>
          <p:spPr>
            <a:xfrm>
              <a:off x="5395825" y="447368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Ellipszis 28"/>
            <p:cNvSpPr/>
            <p:nvPr/>
          </p:nvSpPr>
          <p:spPr>
            <a:xfrm>
              <a:off x="9630535" y="206276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0" name="Egyenes összekötő nyíllal 29"/>
            <p:cNvCxnSpPr>
              <a:stCxn id="4" idx="6"/>
              <a:endCxn id="21" idx="2"/>
            </p:cNvCxnSpPr>
            <p:nvPr/>
          </p:nvCxnSpPr>
          <p:spPr>
            <a:xfrm flipV="1">
              <a:off x="1608378" y="3272837"/>
              <a:ext cx="2021790" cy="625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gyenes összekötő nyíllal 32"/>
            <p:cNvCxnSpPr>
              <a:stCxn id="24" idx="6"/>
              <a:endCxn id="29" idx="2"/>
            </p:cNvCxnSpPr>
            <p:nvPr/>
          </p:nvCxnSpPr>
          <p:spPr>
            <a:xfrm>
              <a:off x="7288919" y="2103696"/>
              <a:ext cx="2341616" cy="49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8" idx="6"/>
              <a:endCxn id="25" idx="2"/>
            </p:cNvCxnSpPr>
            <p:nvPr/>
          </p:nvCxnSpPr>
          <p:spPr>
            <a:xfrm>
              <a:off x="5575825" y="4563683"/>
              <a:ext cx="496778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nyíllal 34"/>
            <p:cNvCxnSpPr>
              <a:stCxn id="23" idx="6"/>
              <a:endCxn id="25" idx="2"/>
            </p:cNvCxnSpPr>
            <p:nvPr/>
          </p:nvCxnSpPr>
          <p:spPr>
            <a:xfrm>
              <a:off x="5575825" y="2104159"/>
              <a:ext cx="4967784" cy="24595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gyenes összekötő nyíllal 35"/>
            <p:cNvCxnSpPr>
              <a:stCxn id="23" idx="6"/>
              <a:endCxn id="26" idx="2"/>
            </p:cNvCxnSpPr>
            <p:nvPr/>
          </p:nvCxnSpPr>
          <p:spPr>
            <a:xfrm>
              <a:off x="5575825" y="2104159"/>
              <a:ext cx="1041255" cy="1533549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23" idx="6"/>
              <a:endCxn id="24" idx="2"/>
            </p:cNvCxnSpPr>
            <p:nvPr/>
          </p:nvCxnSpPr>
          <p:spPr>
            <a:xfrm flipV="1">
              <a:off x="5575825" y="2103696"/>
              <a:ext cx="1533094" cy="4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gyenes összekötő nyíllal 37"/>
            <p:cNvCxnSpPr>
              <a:stCxn id="21" idx="6"/>
              <a:endCxn id="23" idx="2"/>
            </p:cNvCxnSpPr>
            <p:nvPr/>
          </p:nvCxnSpPr>
          <p:spPr>
            <a:xfrm flipV="1">
              <a:off x="3810168" y="2104159"/>
              <a:ext cx="1585657" cy="116867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gyenes összekötő nyíllal 38"/>
            <p:cNvCxnSpPr>
              <a:stCxn id="21" idx="6"/>
              <a:endCxn id="28" idx="2"/>
            </p:cNvCxnSpPr>
            <p:nvPr/>
          </p:nvCxnSpPr>
          <p:spPr>
            <a:xfrm>
              <a:off x="3810168" y="3272837"/>
              <a:ext cx="1585657" cy="1290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gyenes összekötő nyíllal 68"/>
            <p:cNvCxnSpPr>
              <a:stCxn id="26" idx="6"/>
              <a:endCxn id="29" idx="2"/>
            </p:cNvCxnSpPr>
            <p:nvPr/>
          </p:nvCxnSpPr>
          <p:spPr>
            <a:xfrm flipV="1">
              <a:off x="6797080" y="2152766"/>
              <a:ext cx="2833455" cy="1484942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gyenes összekötő nyíllal 69"/>
            <p:cNvCxnSpPr>
              <a:stCxn id="28" idx="6"/>
              <a:endCxn id="26" idx="2"/>
            </p:cNvCxnSpPr>
            <p:nvPr/>
          </p:nvCxnSpPr>
          <p:spPr>
            <a:xfrm flipV="1">
              <a:off x="5575825" y="3637708"/>
              <a:ext cx="1041255" cy="9259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nyíllal 70"/>
            <p:cNvCxnSpPr>
              <a:stCxn id="28" idx="6"/>
              <a:endCxn id="22" idx="2"/>
            </p:cNvCxnSpPr>
            <p:nvPr/>
          </p:nvCxnSpPr>
          <p:spPr>
            <a:xfrm flipV="1">
              <a:off x="5575825" y="3232003"/>
              <a:ext cx="5924854" cy="13316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nyíllal 71"/>
            <p:cNvCxnSpPr>
              <a:stCxn id="29" idx="5"/>
              <a:endCxn id="22" idx="2"/>
            </p:cNvCxnSpPr>
            <p:nvPr/>
          </p:nvCxnSpPr>
          <p:spPr>
            <a:xfrm>
              <a:off x="9784175" y="2216406"/>
              <a:ext cx="1716504" cy="10155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gyenes összekötő nyíllal 117"/>
            <p:cNvCxnSpPr>
              <a:stCxn id="29" idx="5"/>
              <a:endCxn id="25" idx="2"/>
            </p:cNvCxnSpPr>
            <p:nvPr/>
          </p:nvCxnSpPr>
          <p:spPr>
            <a:xfrm>
              <a:off x="9784175" y="2216406"/>
              <a:ext cx="759434" cy="234727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Egyenes összekötő nyíllal 120"/>
            <p:cNvCxnSpPr>
              <a:stCxn id="24" idx="6"/>
              <a:endCxn id="25" idx="2"/>
            </p:cNvCxnSpPr>
            <p:nvPr/>
          </p:nvCxnSpPr>
          <p:spPr>
            <a:xfrm>
              <a:off x="7288919" y="2103696"/>
              <a:ext cx="3254690" cy="245998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Egyenes összekötő nyíllal 127"/>
            <p:cNvCxnSpPr>
              <a:stCxn id="26" idx="6"/>
              <a:endCxn id="25" idx="2"/>
            </p:cNvCxnSpPr>
            <p:nvPr/>
          </p:nvCxnSpPr>
          <p:spPr>
            <a:xfrm>
              <a:off x="6797080" y="3637708"/>
              <a:ext cx="3746529" cy="9259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Csoportba foglalás 130"/>
            <p:cNvGrpSpPr/>
            <p:nvPr/>
          </p:nvGrpSpPr>
          <p:grpSpPr>
            <a:xfrm>
              <a:off x="4004923" y="2331276"/>
              <a:ext cx="999234" cy="588162"/>
              <a:chOff x="2451219" y="2817354"/>
              <a:chExt cx="999234" cy="588162"/>
            </a:xfrm>
          </p:grpSpPr>
          <p:grpSp>
            <p:nvGrpSpPr>
              <p:cNvPr id="132" name="Csoportba foglalás 13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0" name="Téglalap 13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1" name="Téglalap 14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2" name="Téglalap 14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3" name="Téglalap 14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4" name="Téglalap 14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5" name="Téglalap 14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3" name="Szövegdoboz 13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34" name="Szövegdoboz 133"/>
              <p:cNvSpPr txBox="1"/>
              <p:nvPr/>
            </p:nvSpPr>
            <p:spPr>
              <a:xfrm>
                <a:off x="2839960" y="2817354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35" name="Szövegdoboz 13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36" name="Szövegdoboz 13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37" name="Szövegdoboz 13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38" name="Szövegdoboz 137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47" name="Csoportba foglalás 146"/>
            <p:cNvGrpSpPr/>
            <p:nvPr/>
          </p:nvGrpSpPr>
          <p:grpSpPr>
            <a:xfrm>
              <a:off x="4005212" y="3657116"/>
              <a:ext cx="1034342" cy="588162"/>
              <a:chOff x="2451219" y="2817354"/>
              <a:chExt cx="1034342" cy="588162"/>
            </a:xfrm>
          </p:grpSpPr>
          <p:grpSp>
            <p:nvGrpSpPr>
              <p:cNvPr id="148" name="Csoportba foglalás 14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56" name="Téglalap 15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57" name="Téglalap 15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8" name="Téglalap 15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9" name="Téglalap 15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0" name="Téglalap 15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1" name="Téglalap 16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2" name="Téglalap 16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49" name="Szövegdoboz 14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50" name="Szövegdoboz 149"/>
              <p:cNvSpPr txBox="1"/>
              <p:nvPr/>
            </p:nvSpPr>
            <p:spPr>
              <a:xfrm>
                <a:off x="2839960" y="2817354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51" name="Szövegdoboz 15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52" name="Szövegdoboz 15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53" name="Szövegdoboz 15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54" name="Szövegdoboz 15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55" name="Szövegdoboz 154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63" name="Csoportba foglalás 162"/>
            <p:cNvGrpSpPr/>
            <p:nvPr/>
          </p:nvGrpSpPr>
          <p:grpSpPr>
            <a:xfrm>
              <a:off x="5913003" y="1561061"/>
              <a:ext cx="1034342" cy="588162"/>
              <a:chOff x="2451219" y="2817354"/>
              <a:chExt cx="1034342" cy="588162"/>
            </a:xfrm>
          </p:grpSpPr>
          <p:grpSp>
            <p:nvGrpSpPr>
              <p:cNvPr id="164" name="Csoportba foglalás 16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2" name="Téglalap 17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73" name="Téglalap 17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4" name="Téglalap 17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5" name="Téglalap 17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6" name="Téglalap 17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7" name="Téglalap 17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8" name="Téglalap 17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5" name="Szövegdoboz 16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66" name="Szövegdoboz 16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67" name="Szövegdoboz 16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168" name="Szövegdoboz 16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69" name="Szövegdoboz 16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70" name="Szövegdoboz 16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171" name="Szövegdoboz 170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79" name="Csoportba foglalás 178"/>
            <p:cNvGrpSpPr/>
            <p:nvPr/>
          </p:nvGrpSpPr>
          <p:grpSpPr>
            <a:xfrm>
              <a:off x="6125559" y="2264507"/>
              <a:ext cx="1034342" cy="588162"/>
              <a:chOff x="2451219" y="2817354"/>
              <a:chExt cx="1034342" cy="588162"/>
            </a:xfrm>
          </p:grpSpPr>
          <p:grpSp>
            <p:nvGrpSpPr>
              <p:cNvPr id="180" name="Csoportba foglalás 17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88" name="Téglalap 18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89" name="Téglalap 18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0" name="Téglalap 18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1" name="Téglalap 19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2" name="Téglalap 19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3" name="Téglalap 19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4" name="Téglalap 19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1" name="Szövegdoboz 18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82" name="Szövegdoboz 18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83" name="Szövegdoboz 18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84" name="Szövegdoboz 18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24</a:t>
                </a:r>
                <a:endParaRPr lang="hu-HU" sz="1000" dirty="0"/>
              </a:p>
            </p:txBody>
          </p:sp>
          <p:sp>
            <p:nvSpPr>
              <p:cNvPr id="185" name="Szövegdoboz 184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186" name="Szövegdoboz 18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187" name="Szövegdoboz 186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95" name="Csoportba foglalás 194"/>
            <p:cNvGrpSpPr/>
            <p:nvPr/>
          </p:nvGrpSpPr>
          <p:grpSpPr>
            <a:xfrm>
              <a:off x="5353661" y="2825773"/>
              <a:ext cx="1034342" cy="588162"/>
              <a:chOff x="2451219" y="2817354"/>
              <a:chExt cx="1034342" cy="588162"/>
            </a:xfrm>
          </p:grpSpPr>
          <p:grpSp>
            <p:nvGrpSpPr>
              <p:cNvPr id="196" name="Csoportba foglalás 19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04" name="Téglalap 20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05" name="Téglalap 20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6" name="Téglalap 20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7" name="Téglalap 20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8" name="Téglalap 20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9" name="Téglalap 20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0" name="Téglalap 20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97" name="Szövegdoboz 19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98" name="Szövegdoboz 19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99" name="Szövegdoboz 19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00" name="Szövegdoboz 19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01" name="Szövegdoboz 20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02" name="Szövegdoboz 20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03" name="Szövegdoboz 202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211" name="Csoportba foglalás 210"/>
            <p:cNvGrpSpPr/>
            <p:nvPr/>
          </p:nvGrpSpPr>
          <p:grpSpPr>
            <a:xfrm>
              <a:off x="5494050" y="3663237"/>
              <a:ext cx="1034342" cy="588162"/>
              <a:chOff x="2451219" y="2817354"/>
              <a:chExt cx="1034342" cy="588162"/>
            </a:xfrm>
          </p:grpSpPr>
          <p:grpSp>
            <p:nvGrpSpPr>
              <p:cNvPr id="212" name="Csoportba foglalás 21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20" name="Téglalap 21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21" name="Téglalap 22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2" name="Téglalap 22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3" name="Téglalap 22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4" name="Téglalap 22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5" name="Téglalap 22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6" name="Téglalap 22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13" name="Szövegdoboz 21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14" name="Szövegdoboz 21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15" name="Szövegdoboz 21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16" name="Szövegdoboz 21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17" name="Szövegdoboz 21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18" name="Szövegdoboz 21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19" name="Szövegdoboz 218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27" name="Csoportba foglalás 226"/>
            <p:cNvGrpSpPr/>
            <p:nvPr/>
          </p:nvGrpSpPr>
          <p:grpSpPr>
            <a:xfrm>
              <a:off x="6574847" y="3886688"/>
              <a:ext cx="1034342" cy="588162"/>
              <a:chOff x="2451219" y="2817354"/>
              <a:chExt cx="1034342" cy="588162"/>
            </a:xfrm>
          </p:grpSpPr>
          <p:grpSp>
            <p:nvGrpSpPr>
              <p:cNvPr id="228" name="Csoportba foglalás 22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36" name="Téglalap 23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37" name="Téglalap 23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8" name="Téglalap 23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9" name="Téglalap 23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0" name="Téglalap 23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1" name="Téglalap 24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2" name="Téglalap 24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29" name="Szövegdoboz 22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30" name="Szövegdoboz 22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31" name="Szövegdoboz 23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32" name="Szövegdoboz 23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27</a:t>
                </a:r>
                <a:endParaRPr lang="hu-HU" sz="1000" dirty="0"/>
              </a:p>
            </p:txBody>
          </p:sp>
          <p:sp>
            <p:nvSpPr>
              <p:cNvPr id="233" name="Szövegdoboz 232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20</a:t>
                </a:r>
                <a:endParaRPr lang="hu-HU" sz="1000" dirty="0"/>
              </a:p>
            </p:txBody>
          </p:sp>
          <p:sp>
            <p:nvSpPr>
              <p:cNvPr id="234" name="Szövegdoboz 23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31</a:t>
                </a:r>
                <a:endParaRPr lang="hu-HU" sz="1000" dirty="0"/>
              </a:p>
            </p:txBody>
          </p:sp>
          <p:sp>
            <p:nvSpPr>
              <p:cNvPr id="235" name="Szövegdoboz 234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243" name="Csoportba foglalás 242"/>
            <p:cNvGrpSpPr/>
            <p:nvPr/>
          </p:nvGrpSpPr>
          <p:grpSpPr>
            <a:xfrm>
              <a:off x="7560100" y="4615998"/>
              <a:ext cx="1034342" cy="588162"/>
              <a:chOff x="2451219" y="2817354"/>
              <a:chExt cx="1034342" cy="588162"/>
            </a:xfrm>
          </p:grpSpPr>
          <p:grpSp>
            <p:nvGrpSpPr>
              <p:cNvPr id="244" name="Csoportba foglalás 24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52" name="Téglalap 25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53" name="Téglalap 25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4" name="Téglalap 25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5" name="Téglalap 25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6" name="Téglalap 25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7" name="Téglalap 25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8" name="Téglalap 25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45" name="Szövegdoboz 24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46" name="Szövegdoboz 24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47" name="Szövegdoboz 24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248" name="Szövegdoboz 24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26</a:t>
                </a:r>
                <a:endParaRPr lang="hu-HU" sz="1000" dirty="0"/>
              </a:p>
            </p:txBody>
          </p:sp>
          <p:sp>
            <p:nvSpPr>
              <p:cNvPr id="249" name="Szövegdoboz 248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250" name="Szövegdoboz 24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251" name="Szövegdoboz 250"/>
              <p:cNvSpPr txBox="1"/>
              <p:nvPr/>
            </p:nvSpPr>
            <p:spPr>
              <a:xfrm>
                <a:off x="2839267" y="2987375"/>
                <a:ext cx="2231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259" name="Csoportba foglalás 258"/>
            <p:cNvGrpSpPr/>
            <p:nvPr/>
          </p:nvGrpSpPr>
          <p:grpSpPr>
            <a:xfrm>
              <a:off x="7940998" y="1543763"/>
              <a:ext cx="1034342" cy="588162"/>
              <a:chOff x="2451219" y="2817354"/>
              <a:chExt cx="1034342" cy="588162"/>
            </a:xfrm>
          </p:grpSpPr>
          <p:grpSp>
            <p:nvGrpSpPr>
              <p:cNvPr id="260" name="Csoportba foglalás 25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68" name="Téglalap 26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69" name="Téglalap 26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0" name="Téglalap 26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1" name="Téglalap 27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2" name="Téglalap 27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3" name="Téglalap 27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4" name="Téglalap 27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61" name="Szövegdoboz 260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262" name="Szövegdoboz 26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63" name="Szövegdoboz 26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21</a:t>
                </a:r>
                <a:endParaRPr lang="hu-HU" sz="1000" dirty="0"/>
              </a:p>
            </p:txBody>
          </p:sp>
          <p:sp>
            <p:nvSpPr>
              <p:cNvPr id="264" name="Szövegdoboz 26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265" name="Szövegdoboz 26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66" name="Szövegdoboz 26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267" name="Szövegdoboz 266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275" name="Csoportba foglalás 274"/>
            <p:cNvGrpSpPr/>
            <p:nvPr/>
          </p:nvGrpSpPr>
          <p:grpSpPr>
            <a:xfrm>
              <a:off x="7997154" y="2731003"/>
              <a:ext cx="1034342" cy="588162"/>
              <a:chOff x="2451219" y="2817354"/>
              <a:chExt cx="1034342" cy="588162"/>
            </a:xfrm>
          </p:grpSpPr>
          <p:grpSp>
            <p:nvGrpSpPr>
              <p:cNvPr id="276" name="Csoportba foglalás 27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84" name="Téglalap 28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85" name="Téglalap 28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6" name="Téglalap 28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7" name="Téglalap 28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8" name="Téglalap 28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9" name="Téglalap 28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0" name="Téglalap 28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77" name="Szövegdoboz 276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78" name="Szövegdoboz 27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79" name="Szövegdoboz 27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280" name="Szövegdoboz 27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81" name="Szövegdoboz 28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82" name="Szövegdoboz 28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283" name="Szövegdoboz 282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291" name="Csoportba foglalás 290"/>
            <p:cNvGrpSpPr/>
            <p:nvPr/>
          </p:nvGrpSpPr>
          <p:grpSpPr>
            <a:xfrm>
              <a:off x="8318620" y="3940867"/>
              <a:ext cx="1034342" cy="588162"/>
              <a:chOff x="2451219" y="2817354"/>
              <a:chExt cx="1034342" cy="588162"/>
            </a:xfrm>
          </p:grpSpPr>
          <p:grpSp>
            <p:nvGrpSpPr>
              <p:cNvPr id="292" name="Csoportba foglalás 29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00" name="Téglalap 29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01" name="Téglalap 30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2" name="Téglalap 30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3" name="Téglalap 30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4" name="Téglalap 30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5" name="Téglalap 30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6" name="Téglalap 30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93" name="Szövegdoboz 292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94" name="Szövegdoboz 29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95" name="Szövegdoboz 29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296" name="Szövegdoboz 29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28</a:t>
                </a:r>
                <a:endParaRPr lang="hu-HU" sz="1000" dirty="0"/>
              </a:p>
            </p:txBody>
          </p:sp>
          <p:sp>
            <p:nvSpPr>
              <p:cNvPr id="297" name="Szövegdoboz 296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98" name="Szövegdoboz 29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299" name="Szövegdoboz 298"/>
              <p:cNvSpPr txBox="1"/>
              <p:nvPr/>
            </p:nvSpPr>
            <p:spPr>
              <a:xfrm>
                <a:off x="2839267" y="2987375"/>
                <a:ext cx="2391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L</a:t>
                </a:r>
                <a:endParaRPr lang="hu-HU" sz="1000" dirty="0"/>
              </a:p>
            </p:txBody>
          </p:sp>
        </p:grpSp>
        <p:grpSp>
          <p:nvGrpSpPr>
            <p:cNvPr id="307" name="Csoportba foglalás 306"/>
            <p:cNvGrpSpPr/>
            <p:nvPr/>
          </p:nvGrpSpPr>
          <p:grpSpPr>
            <a:xfrm>
              <a:off x="10347323" y="2084106"/>
              <a:ext cx="1034342" cy="588162"/>
              <a:chOff x="2451219" y="2817354"/>
              <a:chExt cx="1034342" cy="588162"/>
            </a:xfrm>
          </p:grpSpPr>
          <p:grpSp>
            <p:nvGrpSpPr>
              <p:cNvPr id="308" name="Csoportba foglalás 30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16" name="Téglalap 31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17" name="Téglalap 31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8" name="Téglalap 31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9" name="Téglalap 31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0" name="Téglalap 31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1" name="Téglalap 32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2" name="Téglalap 32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09" name="Szövegdoboz 308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310" name="Szövegdoboz 30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11" name="Szövegdoboz 31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26</a:t>
                </a:r>
                <a:endParaRPr lang="hu-HU" sz="1000" dirty="0"/>
              </a:p>
            </p:txBody>
          </p:sp>
          <p:sp>
            <p:nvSpPr>
              <p:cNvPr id="312" name="Szövegdoboz 31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28</a:t>
                </a:r>
                <a:endParaRPr lang="hu-HU" sz="1000" dirty="0"/>
              </a:p>
            </p:txBody>
          </p:sp>
          <p:sp>
            <p:nvSpPr>
              <p:cNvPr id="313" name="Szövegdoboz 31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14" name="Szövegdoboz 31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31</a:t>
                </a:r>
                <a:endParaRPr lang="hu-HU" sz="1000" dirty="0"/>
              </a:p>
            </p:txBody>
          </p:sp>
          <p:sp>
            <p:nvSpPr>
              <p:cNvPr id="315" name="Szövegdoboz 314"/>
              <p:cNvSpPr txBox="1"/>
              <p:nvPr/>
            </p:nvSpPr>
            <p:spPr>
              <a:xfrm>
                <a:off x="2839267" y="2987375"/>
                <a:ext cx="29367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M</a:t>
                </a:r>
                <a:endParaRPr lang="hu-HU" sz="1000" dirty="0"/>
              </a:p>
            </p:txBody>
          </p:sp>
        </p:grpSp>
        <p:grpSp>
          <p:nvGrpSpPr>
            <p:cNvPr id="323" name="Csoportba foglalás 322"/>
            <p:cNvGrpSpPr/>
            <p:nvPr/>
          </p:nvGrpSpPr>
          <p:grpSpPr>
            <a:xfrm>
              <a:off x="9335672" y="2931798"/>
              <a:ext cx="1034342" cy="588162"/>
              <a:chOff x="2451219" y="2817354"/>
              <a:chExt cx="1034342" cy="588162"/>
            </a:xfrm>
          </p:grpSpPr>
          <p:grpSp>
            <p:nvGrpSpPr>
              <p:cNvPr id="324" name="Csoportba foglalás 32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32" name="Téglalap 33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33" name="Téglalap 33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4" name="Téglalap 33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5" name="Téglalap 33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6" name="Téglalap 33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7" name="Téglalap 33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8" name="Téglalap 33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25" name="Szövegdoboz 324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326" name="Szövegdoboz 32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327" name="Szövegdoboz 32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328" name="Szövegdoboz 32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329" name="Szövegdoboz 32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30" name="Szövegdoboz 32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331" name="Szövegdoboz 330"/>
              <p:cNvSpPr txBox="1"/>
              <p:nvPr/>
            </p:nvSpPr>
            <p:spPr>
              <a:xfrm>
                <a:off x="2839267" y="2987375"/>
                <a:ext cx="2680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N</a:t>
                </a:r>
                <a:endParaRPr lang="hu-HU" sz="1000" dirty="0"/>
              </a:p>
            </p:txBody>
          </p:sp>
        </p:grpSp>
        <p:grpSp>
          <p:nvGrpSpPr>
            <p:cNvPr id="339" name="Csoportba foglalás 338"/>
            <p:cNvGrpSpPr/>
            <p:nvPr/>
          </p:nvGrpSpPr>
          <p:grpSpPr>
            <a:xfrm>
              <a:off x="10784377" y="3637708"/>
              <a:ext cx="1034342" cy="588162"/>
              <a:chOff x="2451219" y="2817354"/>
              <a:chExt cx="1034342" cy="588162"/>
            </a:xfrm>
          </p:grpSpPr>
          <p:grpSp>
            <p:nvGrpSpPr>
              <p:cNvPr id="340" name="Csoportba foglalás 33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48" name="Téglalap 34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49" name="Téglalap 34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0" name="Téglalap 34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1" name="Téglalap 35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2" name="Téglalap 35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3" name="Téglalap 35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4" name="Téglalap 35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41" name="Szövegdoboz 340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342" name="Szövegdoboz 34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343" name="Szövegdoboz 34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31</a:t>
                </a:r>
                <a:endParaRPr lang="hu-HU" sz="1000" dirty="0"/>
              </a:p>
            </p:txBody>
          </p:sp>
          <p:sp>
            <p:nvSpPr>
              <p:cNvPr id="344" name="Szövegdoboz 34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345" name="Szövegdoboz 34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46" name="Szövegdoboz 34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31</a:t>
                </a:r>
                <a:endParaRPr lang="hu-HU" sz="1000" dirty="0"/>
              </a:p>
            </p:txBody>
          </p:sp>
          <p:sp>
            <p:nvSpPr>
              <p:cNvPr id="347" name="Szövegdoboz 346"/>
              <p:cNvSpPr txBox="1"/>
              <p:nvPr/>
            </p:nvSpPr>
            <p:spPr>
              <a:xfrm>
                <a:off x="2839267" y="2987375"/>
                <a:ext cx="2696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O</a:t>
                </a:r>
                <a:endParaRPr lang="hu-HU" sz="1000" dirty="0"/>
              </a:p>
            </p:txBody>
          </p:sp>
        </p:grpSp>
        <p:grpSp>
          <p:nvGrpSpPr>
            <p:cNvPr id="355" name="Csoportba foglalás 354"/>
            <p:cNvGrpSpPr/>
            <p:nvPr/>
          </p:nvGrpSpPr>
          <p:grpSpPr>
            <a:xfrm>
              <a:off x="7387039" y="2101685"/>
              <a:ext cx="1034342" cy="588162"/>
              <a:chOff x="2451219" y="2817354"/>
              <a:chExt cx="1034342" cy="588162"/>
            </a:xfrm>
          </p:grpSpPr>
          <p:grpSp>
            <p:nvGrpSpPr>
              <p:cNvPr id="356" name="Csoportba foglalás 35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64" name="Téglalap 36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65" name="Téglalap 36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6" name="Téglalap 36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7" name="Téglalap 36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8" name="Téglalap 36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9" name="Téglalap 36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70" name="Téglalap 36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57" name="Szövegdoboz 356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358" name="Szövegdoboz 35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59" name="Szövegdoboz 35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360" name="Szövegdoboz 35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361" name="Szövegdoboz 360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362" name="Szövegdoboz 36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29</a:t>
                </a:r>
                <a:endParaRPr lang="hu-HU" sz="1000" dirty="0"/>
              </a:p>
            </p:txBody>
          </p:sp>
          <p:sp>
            <p:nvSpPr>
              <p:cNvPr id="363" name="Szövegdoboz 362"/>
              <p:cNvSpPr txBox="1"/>
              <p:nvPr/>
            </p:nvSpPr>
            <p:spPr>
              <a:xfrm>
                <a:off x="2706915" y="299940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957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41538"/>
              </p:ext>
            </p:extLst>
          </p:nvPr>
        </p:nvGraphicFramePr>
        <p:xfrm>
          <a:off x="287629" y="240770"/>
          <a:ext cx="2255178" cy="1623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834951" y="3214114"/>
            <a:ext cx="5802898" cy="2241862"/>
            <a:chOff x="834951" y="3214114"/>
            <a:chExt cx="5802898" cy="2241862"/>
          </a:xfrm>
        </p:grpSpPr>
        <p:sp>
          <p:nvSpPr>
            <p:cNvPr id="4" name="Ellipszis 3"/>
            <p:cNvSpPr/>
            <p:nvPr/>
          </p:nvSpPr>
          <p:spPr>
            <a:xfrm>
              <a:off x="834951" y="376034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6"/>
              <a:endCxn id="21" idx="2"/>
            </p:cNvCxnSpPr>
            <p:nvPr/>
          </p:nvCxnSpPr>
          <p:spPr>
            <a:xfrm>
              <a:off x="1014951" y="3850342"/>
              <a:ext cx="1716262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1354686" y="3217180"/>
              <a:ext cx="999234" cy="588162"/>
              <a:chOff x="2451219" y="2817354"/>
              <a:chExt cx="999234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2731213" y="376034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4717475" y="376034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3782889" y="527597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6457849" y="375817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9" name="Egyenes összekötő nyíllal 28"/>
            <p:cNvCxnSpPr>
              <a:stCxn id="21" idx="6"/>
              <a:endCxn id="23" idx="2"/>
            </p:cNvCxnSpPr>
            <p:nvPr/>
          </p:nvCxnSpPr>
          <p:spPr>
            <a:xfrm>
              <a:off x="2911213" y="3850342"/>
              <a:ext cx="18062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nyíllal 34"/>
            <p:cNvCxnSpPr>
              <a:stCxn id="23" idx="6"/>
              <a:endCxn id="25" idx="2"/>
            </p:cNvCxnSpPr>
            <p:nvPr/>
          </p:nvCxnSpPr>
          <p:spPr>
            <a:xfrm flipV="1">
              <a:off x="4897475" y="3848177"/>
              <a:ext cx="1560374" cy="2165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gyenes összekötő nyíllal 37"/>
            <p:cNvCxnSpPr>
              <a:stCxn id="24" idx="6"/>
              <a:endCxn id="23" idx="4"/>
            </p:cNvCxnSpPr>
            <p:nvPr/>
          </p:nvCxnSpPr>
          <p:spPr>
            <a:xfrm flipV="1">
              <a:off x="3962889" y="3940342"/>
              <a:ext cx="844586" cy="1425634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gyenes összekötő nyíllal 40"/>
            <p:cNvCxnSpPr>
              <a:stCxn id="21" idx="4"/>
              <a:endCxn id="24" idx="2"/>
            </p:cNvCxnSpPr>
            <p:nvPr/>
          </p:nvCxnSpPr>
          <p:spPr>
            <a:xfrm>
              <a:off x="2821213" y="3940342"/>
              <a:ext cx="961676" cy="1425634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7" name="Csoportba foglalás 176"/>
            <p:cNvGrpSpPr/>
            <p:nvPr/>
          </p:nvGrpSpPr>
          <p:grpSpPr>
            <a:xfrm>
              <a:off x="3373020" y="3215647"/>
              <a:ext cx="1034342" cy="588162"/>
              <a:chOff x="2451219" y="2817354"/>
              <a:chExt cx="1034342" cy="588162"/>
            </a:xfrm>
          </p:grpSpPr>
          <p:grpSp>
            <p:nvGrpSpPr>
              <p:cNvPr id="178" name="Csoportba foglalás 17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86" name="Téglalap 18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87" name="Téglalap 18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8" name="Téglalap 18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9" name="Téglalap 18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0" name="Téglalap 18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1" name="Téglalap 19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2" name="Téglalap 19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79" name="Szövegdoboz 17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80" name="Szövegdoboz 17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81" name="Szövegdoboz 18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82" name="Szövegdoboz 18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83" name="Szövegdoboz 18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84" name="Szövegdoboz 18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85" name="Szövegdoboz 184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93" name="Csoportba foglalás 192"/>
            <p:cNvGrpSpPr/>
            <p:nvPr/>
          </p:nvGrpSpPr>
          <p:grpSpPr>
            <a:xfrm>
              <a:off x="5182268" y="3214114"/>
              <a:ext cx="1034342" cy="588162"/>
              <a:chOff x="2451219" y="2817354"/>
              <a:chExt cx="1034342" cy="588162"/>
            </a:xfrm>
          </p:grpSpPr>
          <p:grpSp>
            <p:nvGrpSpPr>
              <p:cNvPr id="194" name="Csoportba foglalás 19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02" name="Téglalap 20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03" name="Téglalap 20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4" name="Téglalap 20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5" name="Téglalap 20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6" name="Téglalap 20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7" name="Téglalap 20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8" name="Téglalap 20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95" name="Szövegdoboz 194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96" name="Szövegdoboz 19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97" name="Szövegdoboz 19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98" name="Szövegdoboz 19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99" name="Szövegdoboz 19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00" name="Szövegdoboz 19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01" name="Szövegdoboz 200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E</a:t>
                </a:r>
              </a:p>
            </p:txBody>
          </p:sp>
        </p:grpSp>
        <p:grpSp>
          <p:nvGrpSpPr>
            <p:cNvPr id="209" name="Csoportba foglalás 208"/>
            <p:cNvGrpSpPr/>
            <p:nvPr/>
          </p:nvGrpSpPr>
          <p:grpSpPr>
            <a:xfrm>
              <a:off x="2231596" y="4635961"/>
              <a:ext cx="999234" cy="588162"/>
              <a:chOff x="2451219" y="2817354"/>
              <a:chExt cx="999234" cy="588162"/>
            </a:xfrm>
          </p:grpSpPr>
          <p:grpSp>
            <p:nvGrpSpPr>
              <p:cNvPr id="210" name="Csoportba foglalás 20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18" name="Téglalap 21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19" name="Téglalap 21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0" name="Téglalap 21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1" name="Téglalap 22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2" name="Téglalap 22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3" name="Téglalap 22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4" name="Téglalap 22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11" name="Szövegdoboz 21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12" name="Szövegdoboz 21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13" name="Szövegdoboz 21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14" name="Szövegdoboz 21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2</a:t>
                </a:r>
              </a:p>
            </p:txBody>
          </p:sp>
          <p:sp>
            <p:nvSpPr>
              <p:cNvPr id="215" name="Szövegdoboz 21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16" name="Szövegdoboz 215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17" name="Szövegdoboz 216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225" name="Csoportba foglalás 224"/>
            <p:cNvGrpSpPr/>
            <p:nvPr/>
          </p:nvGrpSpPr>
          <p:grpSpPr>
            <a:xfrm>
              <a:off x="4516112" y="4635961"/>
              <a:ext cx="1034342" cy="588162"/>
              <a:chOff x="2451219" y="2817354"/>
              <a:chExt cx="1034342" cy="588162"/>
            </a:xfrm>
          </p:grpSpPr>
          <p:grpSp>
            <p:nvGrpSpPr>
              <p:cNvPr id="226" name="Csoportba foglalás 22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34" name="Téglalap 23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35" name="Téglalap 23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6" name="Téglalap 23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7" name="Téglalap 23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8" name="Téglalap 23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9" name="Téglalap 23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0" name="Téglalap 23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27" name="Szövegdoboz 22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28" name="Szövegdoboz 22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29" name="Szövegdoboz 22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30" name="Szövegdoboz 22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31" name="Szövegdoboz 23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32" name="Szövegdoboz 23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233" name="Szövegdoboz 232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3809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581350"/>
              </p:ext>
            </p:extLst>
          </p:nvPr>
        </p:nvGraphicFramePr>
        <p:xfrm>
          <a:off x="174702" y="119674"/>
          <a:ext cx="2255178" cy="1623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C,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1493209" y="2406092"/>
            <a:ext cx="4829347" cy="2576149"/>
            <a:chOff x="1493209" y="2406092"/>
            <a:chExt cx="4829347" cy="2576149"/>
          </a:xfrm>
        </p:grpSpPr>
        <p:sp>
          <p:nvSpPr>
            <p:cNvPr id="4" name="Ellipszis 3"/>
            <p:cNvSpPr/>
            <p:nvPr/>
          </p:nvSpPr>
          <p:spPr>
            <a:xfrm>
              <a:off x="1963580" y="361326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7"/>
              <a:endCxn id="21" idx="3"/>
            </p:cNvCxnSpPr>
            <p:nvPr/>
          </p:nvCxnSpPr>
          <p:spPr>
            <a:xfrm flipV="1">
              <a:off x="2117220" y="2559732"/>
              <a:ext cx="815338" cy="107988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1497347" y="2490957"/>
              <a:ext cx="999234" cy="588162"/>
              <a:chOff x="2451219" y="2817354"/>
              <a:chExt cx="999234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2906198" y="240609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2906198" y="480224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3734231" y="361326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6142556" y="361326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5" name="Egyenes összekötő nyíllal 24"/>
            <p:cNvCxnSpPr>
              <a:stCxn id="4" idx="5"/>
              <a:endCxn id="22" idx="1"/>
            </p:cNvCxnSpPr>
            <p:nvPr/>
          </p:nvCxnSpPr>
          <p:spPr>
            <a:xfrm>
              <a:off x="2117220" y="3766900"/>
              <a:ext cx="815338" cy="10617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gyenes összekötő nyíllal 29"/>
            <p:cNvCxnSpPr>
              <a:stCxn id="21" idx="5"/>
              <a:endCxn id="23" idx="1"/>
            </p:cNvCxnSpPr>
            <p:nvPr/>
          </p:nvCxnSpPr>
          <p:spPr>
            <a:xfrm>
              <a:off x="3059838" y="2559732"/>
              <a:ext cx="700753" cy="107988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gyenes összekötő nyíllal 32"/>
            <p:cNvCxnSpPr>
              <a:stCxn id="22" idx="7"/>
              <a:endCxn id="23" idx="3"/>
            </p:cNvCxnSpPr>
            <p:nvPr/>
          </p:nvCxnSpPr>
          <p:spPr>
            <a:xfrm flipV="1">
              <a:off x="3059838" y="3766900"/>
              <a:ext cx="700753" cy="10617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gyenes összekötő nyíllal 35"/>
            <p:cNvCxnSpPr>
              <a:stCxn id="23" idx="6"/>
              <a:endCxn id="24" idx="2"/>
            </p:cNvCxnSpPr>
            <p:nvPr/>
          </p:nvCxnSpPr>
          <p:spPr>
            <a:xfrm>
              <a:off x="3914231" y="3703260"/>
              <a:ext cx="2228325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Csoportba foglalás 45"/>
            <p:cNvGrpSpPr/>
            <p:nvPr/>
          </p:nvGrpSpPr>
          <p:grpSpPr>
            <a:xfrm>
              <a:off x="3458726" y="2488987"/>
              <a:ext cx="999234" cy="588162"/>
              <a:chOff x="2451219" y="2817354"/>
              <a:chExt cx="999234" cy="588162"/>
            </a:xfrm>
          </p:grpSpPr>
          <p:grpSp>
            <p:nvGrpSpPr>
              <p:cNvPr id="47" name="Csoportba foglalás 4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71" name="Téglalap 7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72" name="Téglalap 7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3" name="Téglalap 7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4" name="Téglalap 7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5" name="Téglalap 7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6" name="Téglalap 7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7" name="Téglalap 7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48" name="Szövegdoboz 4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49" name="Szövegdoboz 4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4</a:t>
                </a:r>
              </a:p>
            </p:txBody>
          </p:sp>
          <p:sp>
            <p:nvSpPr>
              <p:cNvPr id="50" name="Szövegdoboz 4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51" name="Szövegdoboz 5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52" name="Szövegdoboz 5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9" name="Szövegdoboz 6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70" name="Szövegdoboz 69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78" name="Csoportba foglalás 77"/>
            <p:cNvGrpSpPr/>
            <p:nvPr/>
          </p:nvGrpSpPr>
          <p:grpSpPr>
            <a:xfrm>
              <a:off x="3458726" y="4326133"/>
              <a:ext cx="999234" cy="588162"/>
              <a:chOff x="2451219" y="2817354"/>
              <a:chExt cx="999234" cy="588162"/>
            </a:xfrm>
          </p:grpSpPr>
          <p:grpSp>
            <p:nvGrpSpPr>
              <p:cNvPr id="79" name="Csoportba foglalás 7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87" name="Téglalap 8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88" name="Téglalap 8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9" name="Téglalap 8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0" name="Téglalap 8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1" name="Téglalap 9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2" name="Téglalap 9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3" name="Téglalap 9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0" name="Szövegdoboz 7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81" name="Szövegdoboz 8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82" name="Szövegdoboz 8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83" name="Szövegdoboz 8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84" name="Szövegdoboz 8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85" name="Szövegdoboz 84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86" name="Szövegdoboz 85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94" name="Csoportba foglalás 93"/>
            <p:cNvGrpSpPr/>
            <p:nvPr/>
          </p:nvGrpSpPr>
          <p:grpSpPr>
            <a:xfrm>
              <a:off x="1493209" y="4324600"/>
              <a:ext cx="999234" cy="588162"/>
              <a:chOff x="2451219" y="2817354"/>
              <a:chExt cx="999234" cy="588162"/>
            </a:xfrm>
          </p:grpSpPr>
          <p:grpSp>
            <p:nvGrpSpPr>
              <p:cNvPr id="95" name="Csoportba foglalás 9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03" name="Téglalap 10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4" name="Téglalap 10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5" name="Téglalap 10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6" name="Téglalap 10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7" name="Téglalap 10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8" name="Téglalap 10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9" name="Téglalap 10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96" name="Szövegdoboz 9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7" name="Szövegdoboz 9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98" name="Szövegdoboz 9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99" name="Szövegdoboz 98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00" name="Szövegdoboz 9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01" name="Szövegdoboz 100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02" name="Szövegdoboz 101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10" name="Csoportba foglalás 109"/>
            <p:cNvGrpSpPr/>
            <p:nvPr/>
          </p:nvGrpSpPr>
          <p:grpSpPr>
            <a:xfrm>
              <a:off x="4697795" y="3028706"/>
              <a:ext cx="1034342" cy="588162"/>
              <a:chOff x="2451219" y="2817354"/>
              <a:chExt cx="1034342" cy="588162"/>
            </a:xfrm>
          </p:grpSpPr>
          <p:grpSp>
            <p:nvGrpSpPr>
              <p:cNvPr id="111" name="Csoportba foglalás 11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9" name="Téglalap 11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0" name="Téglalap 11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1" name="Téglalap 12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2" name="Téglalap 12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3" name="Téglalap 12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4" name="Téglalap 12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5" name="Téglalap 12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12" name="Szövegdoboz 11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13" name="Szövegdoboz 11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14" name="Szövegdoboz 113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115" name="Szövegdoboz 11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16" name="Szövegdoboz 11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17" name="Szövegdoboz 11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118" name="Szövegdoboz 117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5436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/>
          </p:nvPr>
        </p:nvGraphicFramePr>
        <p:xfrm>
          <a:off x="287629" y="240770"/>
          <a:ext cx="2255178" cy="19495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D, </a:t>
                      </a:r>
                      <a:r>
                        <a:rPr lang="hu-HU" sz="1000" dirty="0" smtClean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834951" y="3247467"/>
            <a:ext cx="5895146" cy="2749640"/>
            <a:chOff x="834951" y="3247467"/>
            <a:chExt cx="5895146" cy="2749640"/>
          </a:xfrm>
        </p:grpSpPr>
        <p:sp>
          <p:nvSpPr>
            <p:cNvPr id="4" name="Ellipszis 3"/>
            <p:cNvSpPr/>
            <p:nvPr/>
          </p:nvSpPr>
          <p:spPr>
            <a:xfrm>
              <a:off x="834951" y="376034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6"/>
              <a:endCxn id="21" idx="2"/>
            </p:cNvCxnSpPr>
            <p:nvPr/>
          </p:nvCxnSpPr>
          <p:spPr>
            <a:xfrm>
              <a:off x="1014951" y="3850342"/>
              <a:ext cx="1716262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zis 20"/>
            <p:cNvSpPr/>
            <p:nvPr/>
          </p:nvSpPr>
          <p:spPr>
            <a:xfrm>
              <a:off x="2731213" y="376034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3805095" y="481956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4717475" y="376034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4717475" y="544359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6550097" y="417854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9" name="Egyenes összekötő nyíllal 28"/>
            <p:cNvCxnSpPr>
              <a:stCxn id="21" idx="6"/>
              <a:endCxn id="23" idx="2"/>
            </p:cNvCxnSpPr>
            <p:nvPr/>
          </p:nvCxnSpPr>
          <p:spPr>
            <a:xfrm>
              <a:off x="2911213" y="3850342"/>
              <a:ext cx="18062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gyenes összekötő nyíllal 31"/>
            <p:cNvCxnSpPr>
              <a:stCxn id="21" idx="5"/>
              <a:endCxn id="22" idx="1"/>
            </p:cNvCxnSpPr>
            <p:nvPr/>
          </p:nvCxnSpPr>
          <p:spPr>
            <a:xfrm>
              <a:off x="2884853" y="3913982"/>
              <a:ext cx="946602" cy="931944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nyíllal 34"/>
            <p:cNvCxnSpPr>
              <a:stCxn id="23" idx="6"/>
              <a:endCxn id="25" idx="2"/>
            </p:cNvCxnSpPr>
            <p:nvPr/>
          </p:nvCxnSpPr>
          <p:spPr>
            <a:xfrm>
              <a:off x="4897475" y="3850342"/>
              <a:ext cx="1652622" cy="4182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gyenes összekötő nyíllal 37"/>
            <p:cNvCxnSpPr>
              <a:stCxn id="24" idx="6"/>
              <a:endCxn id="25" idx="3"/>
            </p:cNvCxnSpPr>
            <p:nvPr/>
          </p:nvCxnSpPr>
          <p:spPr>
            <a:xfrm flipV="1">
              <a:off x="4897475" y="4332188"/>
              <a:ext cx="1678982" cy="1201402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gyenes összekötő nyíllal 40"/>
            <p:cNvCxnSpPr>
              <a:stCxn id="22" idx="5"/>
              <a:endCxn id="24" idx="1"/>
            </p:cNvCxnSpPr>
            <p:nvPr/>
          </p:nvCxnSpPr>
          <p:spPr>
            <a:xfrm>
              <a:off x="3958735" y="4973206"/>
              <a:ext cx="785100" cy="496744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gyenes összekötő nyíllal 43"/>
            <p:cNvCxnSpPr>
              <a:stCxn id="4" idx="6"/>
              <a:endCxn id="24" idx="2"/>
            </p:cNvCxnSpPr>
            <p:nvPr/>
          </p:nvCxnSpPr>
          <p:spPr>
            <a:xfrm>
              <a:off x="1014951" y="3850342"/>
              <a:ext cx="3702524" cy="16832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Csoportba foglalás 48"/>
            <p:cNvGrpSpPr/>
            <p:nvPr/>
          </p:nvGrpSpPr>
          <p:grpSpPr>
            <a:xfrm>
              <a:off x="1508465" y="3249000"/>
              <a:ext cx="999234" cy="588162"/>
              <a:chOff x="2451219" y="2817354"/>
              <a:chExt cx="999234" cy="588162"/>
            </a:xfrm>
          </p:grpSpPr>
          <p:grpSp>
            <p:nvGrpSpPr>
              <p:cNvPr id="50" name="Csoportba foglalás 4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74" name="Téglalap 7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75" name="Téglalap 7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6" name="Téglalap 7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7" name="Téglalap 7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8" name="Téglalap 7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9" name="Téglalap 7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0" name="Téglalap 7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1" name="Szövegdoboz 5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2" name="Szövegdoboz 5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69" name="Szövegdoboz 6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0" name="Szövegdoboz 6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1" name="Szövegdoboz 7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2" name="Szövegdoboz 71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3" name="Szövegdoboz 72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grpSp>
          <p:nvGrpSpPr>
            <p:cNvPr id="81" name="Csoportba foglalás 80"/>
            <p:cNvGrpSpPr/>
            <p:nvPr/>
          </p:nvGrpSpPr>
          <p:grpSpPr>
            <a:xfrm>
              <a:off x="1508465" y="4493324"/>
              <a:ext cx="1034342" cy="588162"/>
              <a:chOff x="2451219" y="2817354"/>
              <a:chExt cx="1034342" cy="588162"/>
            </a:xfrm>
          </p:grpSpPr>
          <p:grpSp>
            <p:nvGrpSpPr>
              <p:cNvPr id="82" name="Csoportba foglalás 8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0" name="Téglalap 8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1" name="Téglalap 9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2" name="Téglalap 9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3" name="Téglalap 9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4" name="Téglalap 9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5" name="Téglalap 9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6" name="Téglalap 9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3" name="Szövegdoboz 8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84" name="Szövegdoboz 8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85" name="Szövegdoboz 8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86" name="Szövegdoboz 8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87" name="Szövegdoboz 8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88" name="Szövegdoboz 8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89" name="Szövegdoboz 88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97" name="Csoportba foglalás 96"/>
            <p:cNvGrpSpPr/>
            <p:nvPr/>
          </p:nvGrpSpPr>
          <p:grpSpPr>
            <a:xfrm>
              <a:off x="3319865" y="3247467"/>
              <a:ext cx="999234" cy="588162"/>
              <a:chOff x="2451219" y="2817354"/>
              <a:chExt cx="999234" cy="588162"/>
            </a:xfrm>
          </p:grpSpPr>
          <p:grpSp>
            <p:nvGrpSpPr>
              <p:cNvPr id="98" name="Csoportba foglalás 9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06" name="Téglalap 10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7" name="Téglalap 10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8" name="Téglalap 10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9" name="Téglalap 10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0" name="Téglalap 10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1" name="Téglalap 11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2" name="Téglalap 11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99" name="Szövegdoboz 9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00" name="Szövegdoboz 9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01" name="Szövegdoboz 10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02" name="Szövegdoboz 10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03" name="Szövegdoboz 10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04" name="Szövegdoboz 103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13" name="Csoportba foglalás 112"/>
            <p:cNvGrpSpPr/>
            <p:nvPr/>
          </p:nvGrpSpPr>
          <p:grpSpPr>
            <a:xfrm>
              <a:off x="4257954" y="4568893"/>
              <a:ext cx="1034342" cy="588162"/>
              <a:chOff x="2451219" y="2817354"/>
              <a:chExt cx="1034342" cy="588162"/>
            </a:xfrm>
          </p:grpSpPr>
          <p:grpSp>
            <p:nvGrpSpPr>
              <p:cNvPr id="114" name="Csoportba foglalás 11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2" name="Téglalap 12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3" name="Téglalap 12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4" name="Téglalap 12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5" name="Téglalap 12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6" name="Téglalap 12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7" name="Téglalap 12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8" name="Téglalap 12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15" name="Szövegdoboz 11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16" name="Szövegdoboz 11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17" name="Szövegdoboz 11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18" name="Szövegdoboz 11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19" name="Szövegdoboz 11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0" name="Szövegdoboz 11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21" name="Szövegdoboz 120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29" name="Csoportba foglalás 128"/>
            <p:cNvGrpSpPr/>
            <p:nvPr/>
          </p:nvGrpSpPr>
          <p:grpSpPr>
            <a:xfrm>
              <a:off x="5428204" y="3431305"/>
              <a:ext cx="1034342" cy="588162"/>
              <a:chOff x="2451219" y="2817354"/>
              <a:chExt cx="1034342" cy="588162"/>
            </a:xfrm>
          </p:grpSpPr>
          <p:grpSp>
            <p:nvGrpSpPr>
              <p:cNvPr id="130" name="Csoportba foglalás 12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38" name="Téglalap 13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39" name="Téglalap 13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0" name="Téglalap 13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1" name="Téglalap 14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2" name="Téglalap 14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3" name="Téglalap 14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4" name="Téglalap 14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1" name="Szövegdoboz 13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32" name="Szövegdoboz 13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3</a:t>
                </a:r>
              </a:p>
            </p:txBody>
          </p:sp>
          <p:sp>
            <p:nvSpPr>
              <p:cNvPr id="133" name="Szövegdoboz 13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34" name="Szövegdoboz 13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35" name="Szövegdoboz 13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36" name="Szövegdoboz 13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37" name="Szövegdoboz 136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45" name="Csoportba foglalás 144"/>
            <p:cNvGrpSpPr/>
            <p:nvPr/>
          </p:nvGrpSpPr>
          <p:grpSpPr>
            <a:xfrm>
              <a:off x="5428204" y="5408945"/>
              <a:ext cx="1034342" cy="588162"/>
              <a:chOff x="2451219" y="2817354"/>
              <a:chExt cx="1034342" cy="588162"/>
            </a:xfrm>
          </p:grpSpPr>
          <p:grpSp>
            <p:nvGrpSpPr>
              <p:cNvPr id="146" name="Csoportba foglalás 14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54" name="Téglalap 15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55" name="Téglalap 15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6" name="Téglalap 15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7" name="Téglalap 15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8" name="Téglalap 15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9" name="Téglalap 15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0" name="Téglalap 15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47" name="Szövegdoboz 146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48" name="Szövegdoboz 14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49" name="Szövegdoboz 14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50" name="Szövegdoboz 14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51" name="Szövegdoboz 15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52" name="Szövegdoboz 15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53" name="Szövegdoboz 152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161" name="Csoportba foglalás 160"/>
            <p:cNvGrpSpPr/>
            <p:nvPr/>
          </p:nvGrpSpPr>
          <p:grpSpPr>
            <a:xfrm>
              <a:off x="3506013" y="3928548"/>
              <a:ext cx="999234" cy="588162"/>
              <a:chOff x="2451219" y="2817354"/>
              <a:chExt cx="999234" cy="588162"/>
            </a:xfrm>
          </p:grpSpPr>
          <p:grpSp>
            <p:nvGrpSpPr>
              <p:cNvPr id="162" name="Csoportba foglalás 16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0" name="Téglalap 16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71" name="Téglalap 17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2" name="Téglalap 17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3" name="Téglalap 17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4" name="Téglalap 17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5" name="Téglalap 17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6" name="Téglalap 17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3" name="Szövegdoboz 16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64" name="Szövegdoboz 16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65" name="Szövegdoboz 16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66" name="Szövegdoboz 16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67" name="Szövegdoboz 16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68" name="Szövegdoboz 167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69" name="Szövegdoboz 168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831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009735"/>
              </p:ext>
            </p:extLst>
          </p:nvPr>
        </p:nvGraphicFramePr>
        <p:xfrm>
          <a:off x="-7251" y="-17680"/>
          <a:ext cx="2255178" cy="24225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D,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2247927" y="2358002"/>
            <a:ext cx="7204141" cy="3193867"/>
            <a:chOff x="2247927" y="2358002"/>
            <a:chExt cx="7204141" cy="3193867"/>
          </a:xfrm>
        </p:grpSpPr>
        <p:sp>
          <p:nvSpPr>
            <p:cNvPr id="4" name="Ellipszis 3"/>
            <p:cNvSpPr/>
            <p:nvPr/>
          </p:nvSpPr>
          <p:spPr>
            <a:xfrm>
              <a:off x="2247927" y="387318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7"/>
              <a:endCxn id="21" idx="3"/>
            </p:cNvCxnSpPr>
            <p:nvPr/>
          </p:nvCxnSpPr>
          <p:spPr>
            <a:xfrm flipV="1">
              <a:off x="2401567" y="2831104"/>
              <a:ext cx="2162033" cy="1068445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2682022" y="2703824"/>
              <a:ext cx="999234" cy="588162"/>
              <a:chOff x="2451219" y="2817354"/>
              <a:chExt cx="999234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4537240" y="267746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4537746" y="387795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4537746" y="490805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7690374" y="311862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7690374" y="453322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Ellipszis 25"/>
            <p:cNvSpPr/>
            <p:nvPr/>
          </p:nvSpPr>
          <p:spPr>
            <a:xfrm>
              <a:off x="8985774" y="387795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9" name="Egyenes összekötő nyíllal 28"/>
            <p:cNvCxnSpPr>
              <a:stCxn id="4" idx="6"/>
              <a:endCxn id="22" idx="2"/>
            </p:cNvCxnSpPr>
            <p:nvPr/>
          </p:nvCxnSpPr>
          <p:spPr>
            <a:xfrm>
              <a:off x="2427927" y="3963189"/>
              <a:ext cx="2109819" cy="4765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gyenes összekötő nyíllal 31"/>
            <p:cNvCxnSpPr>
              <a:stCxn id="4" idx="5"/>
              <a:endCxn id="23" idx="1"/>
            </p:cNvCxnSpPr>
            <p:nvPr/>
          </p:nvCxnSpPr>
          <p:spPr>
            <a:xfrm>
              <a:off x="2401567" y="4026829"/>
              <a:ext cx="2162539" cy="907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nyíllal 34"/>
            <p:cNvCxnSpPr>
              <a:stCxn id="21" idx="6"/>
              <a:endCxn id="24" idx="2"/>
            </p:cNvCxnSpPr>
            <p:nvPr/>
          </p:nvCxnSpPr>
          <p:spPr>
            <a:xfrm>
              <a:off x="4717240" y="2767464"/>
              <a:ext cx="2973134" cy="44115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gyenes összekötő nyíllal 37"/>
            <p:cNvCxnSpPr>
              <a:stCxn id="22" idx="6"/>
              <a:endCxn id="26" idx="2"/>
            </p:cNvCxnSpPr>
            <p:nvPr/>
          </p:nvCxnSpPr>
          <p:spPr>
            <a:xfrm>
              <a:off x="4717746" y="3967954"/>
              <a:ext cx="426802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gyenes összekötő nyíllal 40"/>
            <p:cNvCxnSpPr>
              <a:stCxn id="23" idx="7"/>
              <a:endCxn id="24" idx="3"/>
            </p:cNvCxnSpPr>
            <p:nvPr/>
          </p:nvCxnSpPr>
          <p:spPr>
            <a:xfrm flipV="1">
              <a:off x="4691386" y="3272262"/>
              <a:ext cx="3025348" cy="1662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gyenes összekötő nyíllal 43"/>
            <p:cNvCxnSpPr>
              <a:stCxn id="22" idx="6"/>
              <a:endCxn id="25" idx="1"/>
            </p:cNvCxnSpPr>
            <p:nvPr/>
          </p:nvCxnSpPr>
          <p:spPr>
            <a:xfrm>
              <a:off x="4717746" y="3967954"/>
              <a:ext cx="2998988" cy="59162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gyenes összekötő nyíllal 46"/>
            <p:cNvCxnSpPr>
              <a:stCxn id="25" idx="6"/>
              <a:endCxn id="26" idx="3"/>
            </p:cNvCxnSpPr>
            <p:nvPr/>
          </p:nvCxnSpPr>
          <p:spPr>
            <a:xfrm flipV="1">
              <a:off x="7870374" y="4031594"/>
              <a:ext cx="1141760" cy="59162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gyenes összekötő nyíllal 49"/>
            <p:cNvCxnSpPr>
              <a:stCxn id="24" idx="5"/>
              <a:endCxn id="26" idx="1"/>
            </p:cNvCxnSpPr>
            <p:nvPr/>
          </p:nvCxnSpPr>
          <p:spPr>
            <a:xfrm>
              <a:off x="7844014" y="3272262"/>
              <a:ext cx="1168120" cy="632052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gyenes összekötő nyíllal 68"/>
            <p:cNvCxnSpPr>
              <a:stCxn id="23" idx="6"/>
              <a:endCxn id="25" idx="3"/>
            </p:cNvCxnSpPr>
            <p:nvPr/>
          </p:nvCxnSpPr>
          <p:spPr>
            <a:xfrm flipV="1">
              <a:off x="4717746" y="4686861"/>
              <a:ext cx="2998988" cy="311196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Csoportba foglalás 69"/>
            <p:cNvGrpSpPr/>
            <p:nvPr/>
          </p:nvGrpSpPr>
          <p:grpSpPr>
            <a:xfrm>
              <a:off x="3070070" y="3395355"/>
              <a:ext cx="999234" cy="588162"/>
              <a:chOff x="2451219" y="2817354"/>
              <a:chExt cx="999234" cy="588162"/>
            </a:xfrm>
          </p:grpSpPr>
          <p:grpSp>
            <p:nvGrpSpPr>
              <p:cNvPr id="71" name="Csoportba foglalás 7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79" name="Téglalap 7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80" name="Téglalap 7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1" name="Téglalap 8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Téglalap 8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5" name="Téglalap 8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72" name="Szövegdoboz 7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3" name="Szövegdoboz 7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4" name="Szövegdoboz 7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5" name="Szövegdoboz 7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7" name="Szövegdoboz 76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8" name="Szövegdoboz 77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86" name="Csoportba foglalás 85"/>
            <p:cNvGrpSpPr/>
            <p:nvPr/>
          </p:nvGrpSpPr>
          <p:grpSpPr>
            <a:xfrm>
              <a:off x="2679210" y="4548378"/>
              <a:ext cx="999234" cy="588162"/>
              <a:chOff x="2451219" y="2817354"/>
              <a:chExt cx="999234" cy="588162"/>
            </a:xfrm>
          </p:grpSpPr>
          <p:grpSp>
            <p:nvGrpSpPr>
              <p:cNvPr id="87" name="Csoportba foglalás 8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5" name="Téglalap 9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6" name="Téglalap 9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7" name="Téglalap 9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8" name="Téglalap 9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9" name="Téglalap 9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1" name="Téglalap 10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8" name="Szövegdoboz 8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89" name="Szövegdoboz 8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90" name="Szövegdoboz 8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91" name="Szövegdoboz 9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92" name="Szövegdoboz 9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94" name="Szövegdoboz 93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02" name="Csoportba foglalás 101"/>
            <p:cNvGrpSpPr/>
            <p:nvPr/>
          </p:nvGrpSpPr>
          <p:grpSpPr>
            <a:xfrm>
              <a:off x="5179383" y="3362262"/>
              <a:ext cx="1034342" cy="588162"/>
              <a:chOff x="2451219" y="2817354"/>
              <a:chExt cx="1034342" cy="588162"/>
            </a:xfrm>
          </p:grpSpPr>
          <p:grpSp>
            <p:nvGrpSpPr>
              <p:cNvPr id="103" name="Csoportba foglalás 10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1" name="Téglalap 11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2" name="Téglalap 11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3" name="Téglalap 11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4" name="Téglalap 11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5" name="Téglalap 11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6" name="Téglalap 11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7" name="Téglalap 11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4" name="Szövegdoboz 10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06" name="Szövegdoboz 10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7" name="Szövegdoboz 10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08" name="Szövegdoboz 10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10" name="Szövegdoboz 109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18" name="Csoportba foglalás 117"/>
            <p:cNvGrpSpPr/>
            <p:nvPr/>
          </p:nvGrpSpPr>
          <p:grpSpPr>
            <a:xfrm>
              <a:off x="5852526" y="2358002"/>
              <a:ext cx="999234" cy="588162"/>
              <a:chOff x="2451219" y="2817354"/>
              <a:chExt cx="999234" cy="588162"/>
            </a:xfrm>
          </p:grpSpPr>
          <p:grpSp>
            <p:nvGrpSpPr>
              <p:cNvPr id="119" name="Csoportba foglalás 11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7" name="Téglalap 12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8" name="Téglalap 12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9" name="Téglalap 12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0" name="Téglalap 12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1" name="Téglalap 13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3" name="Téglalap 13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0" name="Szövegdoboz 11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21" name="Szövegdoboz 12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22" name="Szövegdoboz 12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23" name="Szövegdoboz 12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24" name="Szövegdoboz 12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26" name="Szövegdoboz 125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34" name="Csoportba foglalás 133"/>
            <p:cNvGrpSpPr/>
            <p:nvPr/>
          </p:nvGrpSpPr>
          <p:grpSpPr>
            <a:xfrm>
              <a:off x="6281523" y="4051404"/>
              <a:ext cx="999234" cy="588162"/>
              <a:chOff x="2451219" y="2817354"/>
              <a:chExt cx="999234" cy="588162"/>
            </a:xfrm>
          </p:grpSpPr>
          <p:grpSp>
            <p:nvGrpSpPr>
              <p:cNvPr id="135" name="Csoportba foglalás 13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3" name="Téglalap 14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4" name="Téglalap 14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5" name="Téglalap 14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7" name="Téglalap 14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9" name="Téglalap 14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6" name="Szövegdoboz 13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37" name="Szövegdoboz 13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38" name="Szövegdoboz 13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40" name="Szövegdoboz 13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42" name="Szövegdoboz 141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50" name="Csoportba foglalás 149"/>
            <p:cNvGrpSpPr/>
            <p:nvPr/>
          </p:nvGrpSpPr>
          <p:grpSpPr>
            <a:xfrm>
              <a:off x="5519448" y="4963707"/>
              <a:ext cx="999234" cy="588162"/>
              <a:chOff x="2451219" y="2817354"/>
              <a:chExt cx="999234" cy="588162"/>
            </a:xfrm>
          </p:grpSpPr>
          <p:grpSp>
            <p:nvGrpSpPr>
              <p:cNvPr id="151" name="Csoportba foglalás 15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59" name="Téglalap 15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60" name="Téglalap 15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1" name="Téglalap 16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2" name="Téglalap 16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3" name="Téglalap 16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4" name="Téglalap 16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5" name="Téglalap 16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52" name="Szövegdoboz 15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53" name="Szövegdoboz 15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54" name="Szövegdoboz 15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55" name="Szövegdoboz 15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56" name="Szövegdoboz 15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57" name="Szövegdoboz 156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58" name="Szövegdoboz 157"/>
              <p:cNvSpPr txBox="1"/>
              <p:nvPr/>
            </p:nvSpPr>
            <p:spPr>
              <a:xfrm>
                <a:off x="2694883" y="3011439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166" name="Csoportba foglalás 165"/>
            <p:cNvGrpSpPr/>
            <p:nvPr/>
          </p:nvGrpSpPr>
          <p:grpSpPr>
            <a:xfrm>
              <a:off x="8417726" y="2986180"/>
              <a:ext cx="1034342" cy="588162"/>
              <a:chOff x="2451219" y="2817354"/>
              <a:chExt cx="1034342" cy="588162"/>
            </a:xfrm>
          </p:grpSpPr>
          <p:grpSp>
            <p:nvGrpSpPr>
              <p:cNvPr id="167" name="Csoportba foglalás 16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5" name="Téglalap 17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76" name="Téglalap 17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7" name="Téglalap 17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8" name="Téglalap 17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9" name="Téglalap 17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0" name="Téglalap 17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1" name="Téglalap 18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8" name="Szövegdoboz 16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69" name="Szövegdoboz 16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70" name="Szövegdoboz 169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71" name="Szövegdoboz 17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72" name="Szövegdoboz 17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73" name="Szövegdoboz 17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74" name="Szövegdoboz 173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182" name="Csoportba foglalás 181"/>
            <p:cNvGrpSpPr/>
            <p:nvPr/>
          </p:nvGrpSpPr>
          <p:grpSpPr>
            <a:xfrm>
              <a:off x="8411500" y="4356933"/>
              <a:ext cx="1034342" cy="588162"/>
              <a:chOff x="2451219" y="2817354"/>
              <a:chExt cx="1034342" cy="588162"/>
            </a:xfrm>
          </p:grpSpPr>
          <p:grpSp>
            <p:nvGrpSpPr>
              <p:cNvPr id="183" name="Csoportba foglalás 18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1" name="Téglalap 19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2" name="Téglalap 19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3" name="Téglalap 19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4" name="Téglalap 19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5" name="Téglalap 19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6" name="Téglalap 19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7" name="Téglalap 19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4" name="Szövegdoboz 18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85" name="Szövegdoboz 18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86" name="Szövegdoboz 185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87" name="Szövegdoboz 18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88" name="Szövegdoboz 18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89" name="Szövegdoboz 18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90" name="Szövegdoboz 189"/>
              <p:cNvSpPr txBox="1"/>
              <p:nvPr/>
            </p:nvSpPr>
            <p:spPr>
              <a:xfrm>
                <a:off x="2839267" y="2987375"/>
                <a:ext cx="2167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198" name="Csoportba foglalás 197"/>
            <p:cNvGrpSpPr/>
            <p:nvPr/>
          </p:nvGrpSpPr>
          <p:grpSpPr>
            <a:xfrm>
              <a:off x="4690702" y="4299818"/>
              <a:ext cx="999234" cy="588162"/>
              <a:chOff x="2451219" y="2817354"/>
              <a:chExt cx="999234" cy="588162"/>
            </a:xfrm>
          </p:grpSpPr>
          <p:grpSp>
            <p:nvGrpSpPr>
              <p:cNvPr id="199" name="Csoportba foglalás 19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07" name="Téglalap 20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08" name="Téglalap 20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9" name="Téglalap 20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0" name="Téglalap 20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1" name="Téglalap 21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2" name="Téglalap 21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3" name="Téglalap 21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00" name="Szövegdoboz 19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01" name="Szövegdoboz 20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02" name="Szövegdoboz 20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03" name="Szövegdoboz 20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04" name="Szövegdoboz 20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05" name="Szövegdoboz 204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06" name="Szövegdoboz 205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1446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147760"/>
              </p:ext>
            </p:extLst>
          </p:nvPr>
        </p:nvGraphicFramePr>
        <p:xfrm>
          <a:off x="9949651" y="0"/>
          <a:ext cx="2255178" cy="22432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D,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1715281" y="2294511"/>
            <a:ext cx="6766109" cy="4073373"/>
            <a:chOff x="1715281" y="2294511"/>
            <a:chExt cx="6766109" cy="4073373"/>
          </a:xfrm>
        </p:grpSpPr>
        <p:sp>
          <p:nvSpPr>
            <p:cNvPr id="4" name="Ellipszis 3"/>
            <p:cNvSpPr/>
            <p:nvPr/>
          </p:nvSpPr>
          <p:spPr>
            <a:xfrm>
              <a:off x="3211207" y="421483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7"/>
              <a:endCxn id="21" idx="3"/>
            </p:cNvCxnSpPr>
            <p:nvPr/>
          </p:nvCxnSpPr>
          <p:spPr>
            <a:xfrm flipV="1">
              <a:off x="3364847" y="3036313"/>
              <a:ext cx="975615" cy="120488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2053627" y="3600884"/>
              <a:ext cx="999234" cy="588162"/>
              <a:chOff x="2451219" y="2817354"/>
              <a:chExt cx="999234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4314102" y="288267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4314102" y="562608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6380192" y="288267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6380192" y="562608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8156855" y="421483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8" name="Egyenes összekötő nyíllal 27"/>
            <p:cNvCxnSpPr>
              <a:stCxn id="4" idx="5"/>
              <a:endCxn id="22" idx="1"/>
            </p:cNvCxnSpPr>
            <p:nvPr/>
          </p:nvCxnSpPr>
          <p:spPr>
            <a:xfrm>
              <a:off x="3364847" y="4368478"/>
              <a:ext cx="975615" cy="128396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21" idx="6"/>
              <a:endCxn id="23" idx="2"/>
            </p:cNvCxnSpPr>
            <p:nvPr/>
          </p:nvCxnSpPr>
          <p:spPr>
            <a:xfrm>
              <a:off x="4494102" y="2972673"/>
              <a:ext cx="188609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1" idx="5"/>
              <a:endCxn id="24" idx="1"/>
            </p:cNvCxnSpPr>
            <p:nvPr/>
          </p:nvCxnSpPr>
          <p:spPr>
            <a:xfrm>
              <a:off x="4467742" y="3036313"/>
              <a:ext cx="1938810" cy="261612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22" idx="6"/>
              <a:endCxn id="24" idx="2"/>
            </p:cNvCxnSpPr>
            <p:nvPr/>
          </p:nvCxnSpPr>
          <p:spPr>
            <a:xfrm>
              <a:off x="4494102" y="5716081"/>
              <a:ext cx="188609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gyenes összekötő nyíllal 39"/>
            <p:cNvCxnSpPr>
              <a:stCxn id="22" idx="0"/>
              <a:endCxn id="21" idx="4"/>
            </p:cNvCxnSpPr>
            <p:nvPr/>
          </p:nvCxnSpPr>
          <p:spPr>
            <a:xfrm flipV="1">
              <a:off x="4404102" y="3062673"/>
              <a:ext cx="0" cy="2563408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gyenes összekötő nyíllal 42"/>
            <p:cNvCxnSpPr>
              <a:stCxn id="23" idx="6"/>
              <a:endCxn id="25" idx="1"/>
            </p:cNvCxnSpPr>
            <p:nvPr/>
          </p:nvCxnSpPr>
          <p:spPr>
            <a:xfrm>
              <a:off x="6560192" y="2972673"/>
              <a:ext cx="1623023" cy="12685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gyenes összekötő nyíllal 45"/>
            <p:cNvCxnSpPr>
              <a:stCxn id="24" idx="6"/>
              <a:endCxn id="25" idx="3"/>
            </p:cNvCxnSpPr>
            <p:nvPr/>
          </p:nvCxnSpPr>
          <p:spPr>
            <a:xfrm flipV="1">
              <a:off x="6560192" y="4368478"/>
              <a:ext cx="1623023" cy="134760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Ellipszis 51"/>
            <p:cNvSpPr/>
            <p:nvPr/>
          </p:nvSpPr>
          <p:spPr>
            <a:xfrm>
              <a:off x="1715281" y="421483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69" name="Egyenes összekötő nyíllal 68"/>
            <p:cNvCxnSpPr>
              <a:stCxn id="52" idx="6"/>
              <a:endCxn id="4" idx="2"/>
            </p:cNvCxnSpPr>
            <p:nvPr/>
          </p:nvCxnSpPr>
          <p:spPr>
            <a:xfrm>
              <a:off x="1895281" y="4304838"/>
              <a:ext cx="1315926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Csoportba foglalás 69"/>
            <p:cNvGrpSpPr/>
            <p:nvPr/>
          </p:nvGrpSpPr>
          <p:grpSpPr>
            <a:xfrm>
              <a:off x="2879025" y="2901316"/>
              <a:ext cx="999234" cy="588162"/>
              <a:chOff x="2451219" y="2817354"/>
              <a:chExt cx="999234" cy="588162"/>
            </a:xfrm>
          </p:grpSpPr>
          <p:grpSp>
            <p:nvGrpSpPr>
              <p:cNvPr id="71" name="Csoportba foglalás 7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79" name="Téglalap 7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80" name="Téglalap 7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1" name="Téglalap 8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Téglalap 8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5" name="Téglalap 8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72" name="Szövegdoboz 7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3" name="Szövegdoboz 7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74" name="Szövegdoboz 7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5" name="Szövegdoboz 7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77" name="Szövegdoboz 76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78" name="Szövegdoboz 77"/>
              <p:cNvSpPr txBox="1"/>
              <p:nvPr/>
            </p:nvSpPr>
            <p:spPr>
              <a:xfrm>
                <a:off x="2706915" y="299940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86" name="Csoportba foglalás 85"/>
            <p:cNvGrpSpPr/>
            <p:nvPr/>
          </p:nvGrpSpPr>
          <p:grpSpPr>
            <a:xfrm>
              <a:off x="2873431" y="5105001"/>
              <a:ext cx="999234" cy="588162"/>
              <a:chOff x="2451219" y="2817354"/>
              <a:chExt cx="999234" cy="588162"/>
            </a:xfrm>
          </p:grpSpPr>
          <p:grpSp>
            <p:nvGrpSpPr>
              <p:cNvPr id="87" name="Csoportba foglalás 8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5" name="Téglalap 9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6" name="Téglalap 9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7" name="Téglalap 9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8" name="Téglalap 9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9" name="Téglalap 9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1" name="Téglalap 10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8" name="Szövegdoboz 8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89" name="Szövegdoboz 8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90" name="Szövegdoboz 8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91" name="Szövegdoboz 9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92" name="Szövegdoboz 9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94" name="Szövegdoboz 93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02" name="Csoportba foglalás 101"/>
            <p:cNvGrpSpPr/>
            <p:nvPr/>
          </p:nvGrpSpPr>
          <p:grpSpPr>
            <a:xfrm>
              <a:off x="4937530" y="2294511"/>
              <a:ext cx="1034342" cy="588162"/>
              <a:chOff x="2451219" y="2817354"/>
              <a:chExt cx="1034342" cy="588162"/>
            </a:xfrm>
          </p:grpSpPr>
          <p:grpSp>
            <p:nvGrpSpPr>
              <p:cNvPr id="103" name="Csoportba foglalás 10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11" name="Téglalap 11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2" name="Téglalap 11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3" name="Téglalap 11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4" name="Téglalap 11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5" name="Téglalap 11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6" name="Téglalap 11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7" name="Téglalap 11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4" name="Szövegdoboz 10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06" name="Szövegdoboz 105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07" name="Szövegdoboz 106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08" name="Szövegdoboz 10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10" name="Szövegdoboz 109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18" name="Csoportba foglalás 117"/>
            <p:cNvGrpSpPr/>
            <p:nvPr/>
          </p:nvGrpSpPr>
          <p:grpSpPr>
            <a:xfrm>
              <a:off x="3904484" y="4140603"/>
              <a:ext cx="999234" cy="588162"/>
              <a:chOff x="2451219" y="2817354"/>
              <a:chExt cx="999234" cy="588162"/>
            </a:xfrm>
          </p:grpSpPr>
          <p:grpSp>
            <p:nvGrpSpPr>
              <p:cNvPr id="119" name="Csoportba foglalás 11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7" name="Téglalap 12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8" name="Téglalap 12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9" name="Téglalap 12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0" name="Téglalap 12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1" name="Téglalap 13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3" name="Téglalap 13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0" name="Szövegdoboz 119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21" name="Szövegdoboz 12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22" name="Szövegdoboz 121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23" name="Szövegdoboz 122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24" name="Szövegdoboz 12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26" name="Szövegdoboz 125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34" name="Csoportba foglalás 133"/>
            <p:cNvGrpSpPr/>
            <p:nvPr/>
          </p:nvGrpSpPr>
          <p:grpSpPr>
            <a:xfrm>
              <a:off x="4935539" y="5779722"/>
              <a:ext cx="1034342" cy="588162"/>
              <a:chOff x="2451219" y="2817354"/>
              <a:chExt cx="1034342" cy="588162"/>
            </a:xfrm>
          </p:grpSpPr>
          <p:grpSp>
            <p:nvGrpSpPr>
              <p:cNvPr id="135" name="Csoportba foglalás 13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3" name="Téglalap 14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4" name="Téglalap 14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5" name="Téglalap 14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7" name="Téglalap 14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9" name="Téglalap 14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6" name="Szövegdoboz 13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37" name="Szövegdoboz 13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38" name="Szövegdoboz 137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40" name="Szövegdoboz 13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42" name="Szövegdoboz 141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50" name="Csoportba foglalás 149"/>
            <p:cNvGrpSpPr/>
            <p:nvPr/>
          </p:nvGrpSpPr>
          <p:grpSpPr>
            <a:xfrm>
              <a:off x="5417725" y="3669453"/>
              <a:ext cx="1068117" cy="588162"/>
              <a:chOff x="2451219" y="2817354"/>
              <a:chExt cx="1068117" cy="588162"/>
            </a:xfrm>
          </p:grpSpPr>
          <p:grpSp>
            <p:nvGrpSpPr>
              <p:cNvPr id="151" name="Csoportba foglalás 15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59" name="Téglalap 15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60" name="Téglalap 15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1" name="Téglalap 16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2" name="Téglalap 16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3" name="Téglalap 16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4" name="Téglalap 16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5" name="Téglalap 16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52" name="Szövegdoboz 15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53" name="Szövegdoboz 15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54" name="Szövegdoboz 153"/>
              <p:cNvSpPr txBox="1"/>
              <p:nvPr/>
            </p:nvSpPr>
            <p:spPr>
              <a:xfrm>
                <a:off x="3164752" y="2817354"/>
                <a:ext cx="3545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16-</a:t>
                </a:r>
                <a:endParaRPr lang="hu-HU" sz="1000" dirty="0"/>
              </a:p>
            </p:txBody>
          </p:sp>
          <p:sp>
            <p:nvSpPr>
              <p:cNvPr id="155" name="Szövegdoboz 15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9</a:t>
                </a:r>
              </a:p>
            </p:txBody>
          </p:sp>
          <p:sp>
            <p:nvSpPr>
              <p:cNvPr id="156" name="Szövegdoboz 15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57" name="Szövegdoboz 15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58" name="Szövegdoboz 157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66" name="Csoportba foglalás 165"/>
            <p:cNvGrpSpPr/>
            <p:nvPr/>
          </p:nvGrpSpPr>
          <p:grpSpPr>
            <a:xfrm>
              <a:off x="7447048" y="2973106"/>
              <a:ext cx="1034342" cy="588162"/>
              <a:chOff x="2451219" y="2817354"/>
              <a:chExt cx="1034342" cy="588162"/>
            </a:xfrm>
          </p:grpSpPr>
          <p:grpSp>
            <p:nvGrpSpPr>
              <p:cNvPr id="167" name="Csoportba foglalás 16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5" name="Téglalap 17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76" name="Téglalap 17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7" name="Téglalap 17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8" name="Téglalap 17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9" name="Téglalap 17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0" name="Téglalap 17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1" name="Téglalap 18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8" name="Szövegdoboz 167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69" name="Szövegdoboz 16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70" name="Szövegdoboz 169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71" name="Szövegdoboz 170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72" name="Szövegdoboz 17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73" name="Szövegdoboz 17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174" name="Szövegdoboz 173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182" name="Csoportba foglalás 181"/>
            <p:cNvGrpSpPr/>
            <p:nvPr/>
          </p:nvGrpSpPr>
          <p:grpSpPr>
            <a:xfrm>
              <a:off x="7447048" y="5037919"/>
              <a:ext cx="1034342" cy="588162"/>
              <a:chOff x="2451219" y="2817354"/>
              <a:chExt cx="1034342" cy="588162"/>
            </a:xfrm>
          </p:grpSpPr>
          <p:grpSp>
            <p:nvGrpSpPr>
              <p:cNvPr id="183" name="Csoportba foglalás 18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1" name="Téglalap 19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2" name="Téglalap 19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3" name="Téglalap 19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4" name="Téglalap 19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5" name="Téglalap 19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6" name="Téglalap 19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7" name="Téglalap 19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4" name="Szövegdoboz 183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85" name="Szövegdoboz 18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86" name="Szövegdoboz 185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187" name="Szövegdoboz 186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88" name="Szövegdoboz 18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89" name="Szövegdoboz 18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19</a:t>
                </a:r>
                <a:endParaRPr lang="hu-HU" sz="1000" dirty="0"/>
              </a:p>
            </p:txBody>
          </p:sp>
          <p:sp>
            <p:nvSpPr>
              <p:cNvPr id="190" name="Szövegdoboz 189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3989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155341"/>
              </p:ext>
            </p:extLst>
          </p:nvPr>
        </p:nvGraphicFramePr>
        <p:xfrm>
          <a:off x="386274" y="481263"/>
          <a:ext cx="2255178" cy="18844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–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2551452" y="2557993"/>
            <a:ext cx="5709416" cy="3074699"/>
            <a:chOff x="2551452" y="2557993"/>
            <a:chExt cx="5709416" cy="3074699"/>
          </a:xfrm>
        </p:grpSpPr>
        <p:sp>
          <p:nvSpPr>
            <p:cNvPr id="4" name="Ellipszis 3"/>
            <p:cNvSpPr/>
            <p:nvPr/>
          </p:nvSpPr>
          <p:spPr>
            <a:xfrm>
              <a:off x="2551452" y="401030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7"/>
              <a:endCxn id="21" idx="3"/>
            </p:cNvCxnSpPr>
            <p:nvPr/>
          </p:nvCxnSpPr>
          <p:spPr>
            <a:xfrm flipV="1">
              <a:off x="2705092" y="3281626"/>
              <a:ext cx="1559383" cy="755035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2700133" y="2987545"/>
              <a:ext cx="999234" cy="588162"/>
              <a:chOff x="2451219" y="2817354"/>
              <a:chExt cx="999234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4238115" y="312798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4238115" y="488058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6304205" y="312798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6304205" y="488058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8080868" y="401030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8" name="Egyenes összekötő nyíllal 27"/>
            <p:cNvCxnSpPr>
              <a:stCxn id="4" idx="5"/>
              <a:endCxn id="22" idx="1"/>
            </p:cNvCxnSpPr>
            <p:nvPr/>
          </p:nvCxnSpPr>
          <p:spPr>
            <a:xfrm>
              <a:off x="2705092" y="4163941"/>
              <a:ext cx="1559383" cy="7430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21" idx="6"/>
              <a:endCxn id="23" idx="2"/>
            </p:cNvCxnSpPr>
            <p:nvPr/>
          </p:nvCxnSpPr>
          <p:spPr>
            <a:xfrm>
              <a:off x="4418115" y="3217986"/>
              <a:ext cx="1886090" cy="0"/>
            </a:xfrm>
            <a:prstGeom prst="straightConnector1">
              <a:avLst/>
            </a:prstGeom>
            <a:ln w="38100" cmpd="dbl"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1" idx="5"/>
              <a:endCxn id="24" idx="1"/>
            </p:cNvCxnSpPr>
            <p:nvPr/>
          </p:nvCxnSpPr>
          <p:spPr>
            <a:xfrm>
              <a:off x="4391755" y="3281626"/>
              <a:ext cx="1938810" cy="16253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22" idx="6"/>
              <a:endCxn id="24" idx="2"/>
            </p:cNvCxnSpPr>
            <p:nvPr/>
          </p:nvCxnSpPr>
          <p:spPr>
            <a:xfrm>
              <a:off x="4418115" y="4970586"/>
              <a:ext cx="1886090" cy="0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gyenes összekötő nyíllal 39"/>
            <p:cNvCxnSpPr>
              <a:stCxn id="22" idx="7"/>
              <a:endCxn id="23" idx="3"/>
            </p:cNvCxnSpPr>
            <p:nvPr/>
          </p:nvCxnSpPr>
          <p:spPr>
            <a:xfrm flipV="1">
              <a:off x="4391755" y="3281626"/>
              <a:ext cx="1938810" cy="16253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gyenes összekötő nyíllal 42"/>
            <p:cNvCxnSpPr>
              <a:stCxn id="23" idx="6"/>
              <a:endCxn id="25" idx="1"/>
            </p:cNvCxnSpPr>
            <p:nvPr/>
          </p:nvCxnSpPr>
          <p:spPr>
            <a:xfrm>
              <a:off x="6484205" y="3217986"/>
              <a:ext cx="1623023" cy="818675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gyenes összekötő nyíllal 45"/>
            <p:cNvCxnSpPr>
              <a:stCxn id="24" idx="6"/>
              <a:endCxn id="25" idx="3"/>
            </p:cNvCxnSpPr>
            <p:nvPr/>
          </p:nvCxnSpPr>
          <p:spPr>
            <a:xfrm flipV="1">
              <a:off x="6484205" y="4163941"/>
              <a:ext cx="1623023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Csoportba foglalás 34"/>
            <p:cNvGrpSpPr/>
            <p:nvPr/>
          </p:nvGrpSpPr>
          <p:grpSpPr>
            <a:xfrm>
              <a:off x="4193897" y="3397986"/>
              <a:ext cx="1034342" cy="588162"/>
              <a:chOff x="2451219" y="2817354"/>
              <a:chExt cx="1034342" cy="588162"/>
            </a:xfrm>
          </p:grpSpPr>
          <p:grpSp>
            <p:nvGrpSpPr>
              <p:cNvPr id="36" name="Csoportba foglalás 3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48" name="Téglalap 4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9" name="Téglalap 4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0" name="Téglalap 4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1" name="Téglalap 5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52" name="Téglalap 5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9" name="Téglalap 6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0" name="Téglalap 6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8" name="Szövegdoboz 3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9" name="Szövegdoboz 3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41" name="Szövegdoboz 4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42" name="Szövegdoboz 4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44" name="Szövegdoboz 4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45" name="Szövegdoboz 4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47" name="Szövegdoboz 46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71" name="Csoportba foglalás 70"/>
            <p:cNvGrpSpPr/>
            <p:nvPr/>
          </p:nvGrpSpPr>
          <p:grpSpPr>
            <a:xfrm>
              <a:off x="4193897" y="4165144"/>
              <a:ext cx="999234" cy="588162"/>
              <a:chOff x="2451219" y="2817354"/>
              <a:chExt cx="999234" cy="588162"/>
            </a:xfrm>
          </p:grpSpPr>
          <p:grpSp>
            <p:nvGrpSpPr>
              <p:cNvPr id="72" name="Csoportba foglalás 7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80" name="Téglalap 7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81" name="Téglalap 8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Téglalap 8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5" name="Téglalap 8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6" name="Téglalap 8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73" name="Szövegdoboz 7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74" name="Szövegdoboz 7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75" name="Szövegdoboz 7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77" name="Szövegdoboz 7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78" name="Szövegdoboz 77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79" name="Szövegdoboz 78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87" name="Csoportba foglalás 86"/>
            <p:cNvGrpSpPr/>
            <p:nvPr/>
          </p:nvGrpSpPr>
          <p:grpSpPr>
            <a:xfrm>
              <a:off x="4860053" y="2557993"/>
              <a:ext cx="999234" cy="588162"/>
              <a:chOff x="2451219" y="2817354"/>
              <a:chExt cx="999234" cy="588162"/>
            </a:xfrm>
          </p:grpSpPr>
          <p:grpSp>
            <p:nvGrpSpPr>
              <p:cNvPr id="88" name="Csoportba foglalás 8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96" name="Téglalap 9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7" name="Téglalap 9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8" name="Téglalap 9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99" name="Téglalap 9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0" name="Téglalap 9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1" name="Téglalap 10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2" name="Téglalap 10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89" name="Szövegdoboz 8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90" name="Szövegdoboz 8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1" name="Szövegdoboz 9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92" name="Szövegdoboz 9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93" name="Szövegdoboz 9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4" name="Szövegdoboz 93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95" name="Szövegdoboz 94"/>
              <p:cNvSpPr txBox="1"/>
              <p:nvPr/>
            </p:nvSpPr>
            <p:spPr>
              <a:xfrm>
                <a:off x="2694883" y="299940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119" name="Csoportba foglalás 118"/>
            <p:cNvGrpSpPr/>
            <p:nvPr/>
          </p:nvGrpSpPr>
          <p:grpSpPr>
            <a:xfrm>
              <a:off x="2700133" y="4628662"/>
              <a:ext cx="999234" cy="588162"/>
              <a:chOff x="2451219" y="2817354"/>
              <a:chExt cx="999234" cy="588162"/>
            </a:xfrm>
          </p:grpSpPr>
          <p:grpSp>
            <p:nvGrpSpPr>
              <p:cNvPr id="120" name="Csoportba foglalás 11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8" name="Téglalap 12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9" name="Téglalap 12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0" name="Téglalap 12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1" name="Téglalap 13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3" name="Téglalap 13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4" name="Téglalap 13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1" name="Szövegdoboz 12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2" name="Szövegdoboz 12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23" name="Szövegdoboz 12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24" name="Szövegdoboz 12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26" name="Szövegdoboz 125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27" name="Szövegdoboz 126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35" name="Csoportba foglalás 134"/>
            <p:cNvGrpSpPr/>
            <p:nvPr/>
          </p:nvGrpSpPr>
          <p:grpSpPr>
            <a:xfrm>
              <a:off x="7186783" y="4627712"/>
              <a:ext cx="1034342" cy="588162"/>
              <a:chOff x="2451219" y="2817354"/>
              <a:chExt cx="1034342" cy="588162"/>
            </a:xfrm>
          </p:grpSpPr>
          <p:grpSp>
            <p:nvGrpSpPr>
              <p:cNvPr id="136" name="Csoportba foglalás 13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4" name="Téglalap 14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5" name="Téglalap 14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7" name="Téglalap 14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9" name="Téglalap 14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0" name="Téglalap 14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7" name="Szövegdoboz 136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38" name="Szövegdoboz 13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40" name="Szövegdoboz 13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42" name="Szövegdoboz 14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43" name="Szövegdoboz 142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51" name="Csoportba foglalás 150"/>
            <p:cNvGrpSpPr/>
            <p:nvPr/>
          </p:nvGrpSpPr>
          <p:grpSpPr>
            <a:xfrm>
              <a:off x="7184814" y="2987545"/>
              <a:ext cx="1034342" cy="588162"/>
              <a:chOff x="2451219" y="2817354"/>
              <a:chExt cx="1034342" cy="588162"/>
            </a:xfrm>
          </p:grpSpPr>
          <p:grpSp>
            <p:nvGrpSpPr>
              <p:cNvPr id="152" name="Csoportba foglalás 15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60" name="Téglalap 15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61" name="Téglalap 16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2" name="Téglalap 16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3" name="Téglalap 16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4" name="Téglalap 16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5" name="Téglalap 16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6" name="Téglalap 16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53" name="Szövegdoboz 15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54" name="Szövegdoboz 153"/>
              <p:cNvSpPr txBox="1"/>
              <p:nvPr/>
            </p:nvSpPr>
            <p:spPr>
              <a:xfrm>
                <a:off x="2839960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55" name="Szövegdoboz 15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56" name="Szövegdoboz 15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57" name="Szövegdoboz 15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58" name="Szövegdoboz 15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14</a:t>
                </a:r>
                <a:endParaRPr lang="hu-HU" sz="1000" dirty="0"/>
              </a:p>
            </p:txBody>
          </p:sp>
          <p:sp>
            <p:nvSpPr>
              <p:cNvPr id="159" name="Szövegdoboz 158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67" name="Csoportba foglalás 166"/>
            <p:cNvGrpSpPr/>
            <p:nvPr/>
          </p:nvGrpSpPr>
          <p:grpSpPr>
            <a:xfrm>
              <a:off x="4863428" y="5044530"/>
              <a:ext cx="1034342" cy="588162"/>
              <a:chOff x="2451219" y="2817354"/>
              <a:chExt cx="1034342" cy="588162"/>
            </a:xfrm>
          </p:grpSpPr>
          <p:grpSp>
            <p:nvGrpSpPr>
              <p:cNvPr id="168" name="Csoportba foglalás 16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76" name="Téglalap 17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77" name="Téglalap 17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8" name="Téglalap 17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9" name="Téglalap 17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0" name="Téglalap 17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1" name="Téglalap 18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2" name="Téglalap 18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9" name="Szövegdoboz 16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70" name="Szövegdoboz 16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71" name="Szövegdoboz 17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72" name="Szövegdoboz 17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73" name="Szövegdoboz 172"/>
              <p:cNvSpPr txBox="1"/>
              <p:nvPr/>
            </p:nvSpPr>
            <p:spPr>
              <a:xfrm>
                <a:off x="2839267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74" name="Szövegdoboz 17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75" name="Szövegdoboz 174"/>
              <p:cNvSpPr txBox="1"/>
              <p:nvPr/>
            </p:nvSpPr>
            <p:spPr>
              <a:xfrm>
                <a:off x="2694883" y="299940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691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8880"/>
              </p:ext>
            </p:extLst>
          </p:nvPr>
        </p:nvGraphicFramePr>
        <p:xfrm>
          <a:off x="338812" y="226830"/>
          <a:ext cx="2255178" cy="19658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8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A, B,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A, B, D,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5" name="Csoportba foglalás 4"/>
          <p:cNvGrpSpPr/>
          <p:nvPr/>
        </p:nvGrpSpPr>
        <p:grpSpPr>
          <a:xfrm>
            <a:off x="3230210" y="226830"/>
            <a:ext cx="8144926" cy="2670329"/>
            <a:chOff x="3230210" y="226830"/>
            <a:chExt cx="8144926" cy="2670329"/>
          </a:xfrm>
        </p:grpSpPr>
        <p:sp>
          <p:nvSpPr>
            <p:cNvPr id="4" name="Ellipszis 3"/>
            <p:cNvSpPr/>
            <p:nvPr/>
          </p:nvSpPr>
          <p:spPr>
            <a:xfrm>
              <a:off x="3230210" y="153708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4" idx="6"/>
              <a:endCxn id="21" idx="2"/>
            </p:cNvCxnSpPr>
            <p:nvPr/>
          </p:nvCxnSpPr>
          <p:spPr>
            <a:xfrm flipV="1">
              <a:off x="3410210" y="316830"/>
              <a:ext cx="1791726" cy="1310256"/>
            </a:xfrm>
            <a:prstGeom prst="straightConnector1">
              <a:avLst/>
            </a:prstGeom>
            <a:ln cmpd="sng"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Csoportba foglalás 52"/>
            <p:cNvGrpSpPr/>
            <p:nvPr/>
          </p:nvGrpSpPr>
          <p:grpSpPr>
            <a:xfrm>
              <a:off x="3671001" y="402855"/>
              <a:ext cx="1034342" cy="588162"/>
              <a:chOff x="2451219" y="2817354"/>
              <a:chExt cx="1034342" cy="588162"/>
            </a:xfrm>
          </p:grpSpPr>
          <p:grpSp>
            <p:nvGrpSpPr>
              <p:cNvPr id="54" name="Csoportba foglalás 5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Téglalap 6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4" name="Téglalap 6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5" name="Téglalap 6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6" name="Téglalap 6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7" name="Téglalap 6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8" name="Téglalap 6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55" name="Szövegdoboz 5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56" name="Szövegdoboz 5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58" name="Szövegdoboz 5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59" name="Szövegdoboz 5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60" name="Szövegdoboz 5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61" name="Szövegdoboz 60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1" name="Ellipszis 20"/>
            <p:cNvSpPr/>
            <p:nvPr/>
          </p:nvSpPr>
          <p:spPr>
            <a:xfrm>
              <a:off x="5201936" y="22683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7006768" y="153708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9331104" y="153328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6" name="Egyenes összekötő nyíllal 25"/>
            <p:cNvCxnSpPr>
              <a:stCxn id="21" idx="6"/>
              <a:endCxn id="22" idx="1"/>
            </p:cNvCxnSpPr>
            <p:nvPr/>
          </p:nvCxnSpPr>
          <p:spPr>
            <a:xfrm>
              <a:off x="5381936" y="316830"/>
              <a:ext cx="1651192" cy="1246616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gyenes összekötő nyíllal 28"/>
            <p:cNvCxnSpPr>
              <a:stCxn id="22" idx="6"/>
              <a:endCxn id="23" idx="2"/>
            </p:cNvCxnSpPr>
            <p:nvPr/>
          </p:nvCxnSpPr>
          <p:spPr>
            <a:xfrm flipV="1">
              <a:off x="7186768" y="1623282"/>
              <a:ext cx="2144336" cy="3804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gyenes összekötő nyíllal 31"/>
            <p:cNvCxnSpPr>
              <a:stCxn id="4" idx="6"/>
              <a:endCxn id="34" idx="2"/>
            </p:cNvCxnSpPr>
            <p:nvPr/>
          </p:nvCxnSpPr>
          <p:spPr>
            <a:xfrm>
              <a:off x="3410210" y="1627086"/>
              <a:ext cx="1791726" cy="118007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zis 33"/>
            <p:cNvSpPr/>
            <p:nvPr/>
          </p:nvSpPr>
          <p:spPr>
            <a:xfrm>
              <a:off x="5201936" y="271715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Ellipszis 34"/>
            <p:cNvSpPr/>
            <p:nvPr/>
          </p:nvSpPr>
          <p:spPr>
            <a:xfrm>
              <a:off x="8204793" y="271715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0" name="Egyenes összekötő nyíllal 39"/>
            <p:cNvCxnSpPr>
              <a:stCxn id="34" idx="6"/>
              <a:endCxn id="22" idx="3"/>
            </p:cNvCxnSpPr>
            <p:nvPr/>
          </p:nvCxnSpPr>
          <p:spPr>
            <a:xfrm flipV="1">
              <a:off x="5381936" y="1690726"/>
              <a:ext cx="1651192" cy="111643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gyenes összekötő nyíllal 42"/>
            <p:cNvCxnSpPr>
              <a:stCxn id="35" idx="7"/>
              <a:endCxn id="23" idx="3"/>
            </p:cNvCxnSpPr>
            <p:nvPr/>
          </p:nvCxnSpPr>
          <p:spPr>
            <a:xfrm flipV="1">
              <a:off x="8358433" y="1686922"/>
              <a:ext cx="999031" cy="105659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gyenes összekötő nyíllal 45"/>
            <p:cNvCxnSpPr>
              <a:stCxn id="22" idx="5"/>
              <a:endCxn id="35" idx="2"/>
            </p:cNvCxnSpPr>
            <p:nvPr/>
          </p:nvCxnSpPr>
          <p:spPr>
            <a:xfrm>
              <a:off x="7160408" y="1690726"/>
              <a:ext cx="1044385" cy="111643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Ellipszis 51"/>
            <p:cNvSpPr/>
            <p:nvPr/>
          </p:nvSpPr>
          <p:spPr>
            <a:xfrm>
              <a:off x="11195136" y="153328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69" name="Egyenes összekötő nyíllal 68"/>
            <p:cNvCxnSpPr>
              <a:stCxn id="23" idx="6"/>
              <a:endCxn id="52" idx="2"/>
            </p:cNvCxnSpPr>
            <p:nvPr/>
          </p:nvCxnSpPr>
          <p:spPr>
            <a:xfrm>
              <a:off x="9511104" y="1623282"/>
              <a:ext cx="1684032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Csoportba foglalás 94"/>
            <p:cNvGrpSpPr/>
            <p:nvPr/>
          </p:nvGrpSpPr>
          <p:grpSpPr>
            <a:xfrm>
              <a:off x="3682541" y="2239921"/>
              <a:ext cx="999234" cy="588162"/>
              <a:chOff x="2451219" y="2817354"/>
              <a:chExt cx="999234" cy="588162"/>
            </a:xfrm>
          </p:grpSpPr>
          <p:grpSp>
            <p:nvGrpSpPr>
              <p:cNvPr id="96" name="Csoportba foglalás 9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04" name="Téglalap 10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5" name="Téglalap 10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6" name="Téglalap 10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7" name="Téglalap 10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8" name="Téglalap 10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09" name="Téglalap 10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0" name="Téglalap 10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97" name="Szövegdoboz 9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98" name="Szövegdoboz 9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99" name="Szövegdoboz 9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00" name="Szövegdoboz 9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0</a:t>
                </a:r>
              </a:p>
            </p:txBody>
          </p:sp>
          <p:sp>
            <p:nvSpPr>
              <p:cNvPr id="101" name="Szövegdoboz 10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02" name="Szövegdoboz 101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03" name="Szövegdoboz 102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11" name="Csoportba foglalás 110"/>
            <p:cNvGrpSpPr/>
            <p:nvPr/>
          </p:nvGrpSpPr>
          <p:grpSpPr>
            <a:xfrm>
              <a:off x="5858667" y="406830"/>
              <a:ext cx="1034342" cy="588162"/>
              <a:chOff x="2451219" y="2817354"/>
              <a:chExt cx="1034342" cy="588162"/>
            </a:xfrm>
          </p:grpSpPr>
          <p:grpSp>
            <p:nvGrpSpPr>
              <p:cNvPr id="112" name="Csoportba foglalás 11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0" name="Téglalap 11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1" name="Téglalap 12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2" name="Téglalap 12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3" name="Téglalap 12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4" name="Téglalap 12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5" name="Téglalap 12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6" name="Téglalap 12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13" name="Szövegdoboz 11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14" name="Szövegdoboz 11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15" name="Szövegdoboz 11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116" name="Szövegdoboz 11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17" name="Szövegdoboz 11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18" name="Szövegdoboz 11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19" name="Szövegdoboz 118"/>
              <p:cNvSpPr txBox="1"/>
              <p:nvPr/>
            </p:nvSpPr>
            <p:spPr>
              <a:xfrm>
                <a:off x="2706915" y="3011439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127" name="Csoportba foglalás 126"/>
            <p:cNvGrpSpPr/>
            <p:nvPr/>
          </p:nvGrpSpPr>
          <p:grpSpPr>
            <a:xfrm>
              <a:off x="5853291" y="2218997"/>
              <a:ext cx="1034342" cy="588162"/>
              <a:chOff x="2451219" y="2817354"/>
              <a:chExt cx="1034342" cy="588162"/>
            </a:xfrm>
          </p:grpSpPr>
          <p:grpSp>
            <p:nvGrpSpPr>
              <p:cNvPr id="128" name="Csoportba foglalás 12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36" name="Téglalap 13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37" name="Téglalap 13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8" name="Téglalap 13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9" name="Téglalap 13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0" name="Téglalap 13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1" name="Téglalap 14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2" name="Téglalap 14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9" name="Szövegdoboz 12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30" name="Szövegdoboz 12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131" name="Szövegdoboz 13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32" name="Szövegdoboz 13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33" name="Szövegdoboz 13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34" name="Szövegdoboz 13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35" name="Szövegdoboz 134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143" name="Csoportba foglalás 142"/>
            <p:cNvGrpSpPr/>
            <p:nvPr/>
          </p:nvGrpSpPr>
          <p:grpSpPr>
            <a:xfrm>
              <a:off x="7332839" y="1823679"/>
              <a:ext cx="1034342" cy="588162"/>
              <a:chOff x="2451219" y="2817354"/>
              <a:chExt cx="1034342" cy="588162"/>
            </a:xfrm>
          </p:grpSpPr>
          <p:grpSp>
            <p:nvGrpSpPr>
              <p:cNvPr id="144" name="Csoportba foglalás 14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52" name="Téglalap 15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53" name="Téglalap 15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4" name="Téglalap 15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5" name="Téglalap 15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6" name="Téglalap 15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7" name="Téglalap 15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8" name="Téglalap 15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45" name="Szövegdoboz 144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46" name="Szövegdoboz 14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147" name="Szövegdoboz 14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48" name="Szövegdoboz 14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149" name="Szövegdoboz 14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50" name="Szövegdoboz 14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51" name="Szövegdoboz 150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159" name="Csoportba foglalás 158"/>
            <p:cNvGrpSpPr/>
            <p:nvPr/>
          </p:nvGrpSpPr>
          <p:grpSpPr>
            <a:xfrm>
              <a:off x="8716528" y="2265324"/>
              <a:ext cx="1034342" cy="588162"/>
              <a:chOff x="2451219" y="2817354"/>
              <a:chExt cx="1034342" cy="588162"/>
            </a:xfrm>
          </p:grpSpPr>
          <p:grpSp>
            <p:nvGrpSpPr>
              <p:cNvPr id="160" name="Csoportba foglalás 15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68" name="Téglalap 16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69" name="Téglalap 16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0" name="Téglalap 16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1" name="Téglalap 17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2" name="Téglalap 17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3" name="Téglalap 17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74" name="Téglalap 17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61" name="Szövegdoboz 160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62" name="Szövegdoboz 16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63" name="Szövegdoboz 16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64" name="Szövegdoboz 163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165" name="Szövegdoboz 16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66" name="Szövegdoboz 16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67" name="Szövegdoboz 166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191" name="Csoportba foglalás 190"/>
            <p:cNvGrpSpPr/>
            <p:nvPr/>
          </p:nvGrpSpPr>
          <p:grpSpPr>
            <a:xfrm>
              <a:off x="9854145" y="998261"/>
              <a:ext cx="1034342" cy="588162"/>
              <a:chOff x="2451219" y="2817354"/>
              <a:chExt cx="1034342" cy="588162"/>
            </a:xfrm>
          </p:grpSpPr>
          <p:grpSp>
            <p:nvGrpSpPr>
              <p:cNvPr id="192" name="Csoportba foglalás 19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00" name="Téglalap 19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01" name="Téglalap 20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2" name="Téglalap 20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3" name="Téglalap 20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4" name="Téglalap 20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5" name="Téglalap 20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6" name="Téglalap 20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93" name="Szövegdoboz 192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94" name="Szövegdoboz 19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95" name="Szövegdoboz 194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196" name="Szövegdoboz 19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197" name="Szövegdoboz 19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98" name="Szövegdoboz 19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199" name="Szövegdoboz 198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07" name="Csoportba foglalás 206"/>
            <p:cNvGrpSpPr/>
            <p:nvPr/>
          </p:nvGrpSpPr>
          <p:grpSpPr>
            <a:xfrm>
              <a:off x="7691566" y="1028211"/>
              <a:ext cx="1034342" cy="588162"/>
              <a:chOff x="2451219" y="2817354"/>
              <a:chExt cx="1034342" cy="588162"/>
            </a:xfrm>
          </p:grpSpPr>
          <p:grpSp>
            <p:nvGrpSpPr>
              <p:cNvPr id="208" name="Csoportba foglalás 20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16" name="Téglalap 21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17" name="Téglalap 21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8" name="Téglalap 21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9" name="Téglalap 21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0" name="Téglalap 21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1" name="Téglalap 22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2" name="Téglalap 22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09" name="Szövegdoboz 208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10" name="Szövegdoboz 20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11" name="Szövegdoboz 21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12" name="Szövegdoboz 21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13" name="Szövegdoboz 21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14" name="Szövegdoboz 21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215" name="Szövegdoboz 214"/>
              <p:cNvSpPr txBox="1"/>
              <p:nvPr/>
            </p:nvSpPr>
            <p:spPr>
              <a:xfrm>
                <a:off x="2706915" y="3011439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cxnSp>
          <p:nvCxnSpPr>
            <p:cNvPr id="223" name="Egyenes összekötő nyíllal 222"/>
            <p:cNvCxnSpPr>
              <a:stCxn id="4" idx="6"/>
              <a:endCxn id="22" idx="2"/>
            </p:cNvCxnSpPr>
            <p:nvPr/>
          </p:nvCxnSpPr>
          <p:spPr>
            <a:xfrm>
              <a:off x="3410210" y="1627086"/>
              <a:ext cx="3596558" cy="0"/>
            </a:xfrm>
            <a:prstGeom prst="straightConnector1">
              <a:avLst/>
            </a:prstGeom>
            <a:ln cmpd="sng"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7" name="Csoportba foglalás 226"/>
            <p:cNvGrpSpPr/>
            <p:nvPr/>
          </p:nvGrpSpPr>
          <p:grpSpPr>
            <a:xfrm>
              <a:off x="4773623" y="1036434"/>
              <a:ext cx="1034342" cy="588162"/>
              <a:chOff x="2451219" y="2817354"/>
              <a:chExt cx="1034342" cy="588162"/>
            </a:xfrm>
          </p:grpSpPr>
          <p:grpSp>
            <p:nvGrpSpPr>
              <p:cNvPr id="228" name="Csoportba foglalás 22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36" name="Téglalap 23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37" name="Téglalap 23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8" name="Téglalap 23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9" name="Téglalap 23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0" name="Téglalap 23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1" name="Téglalap 24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2" name="Téglalap 24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29" name="Szövegdoboz 22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30" name="Szövegdoboz 22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31" name="Szövegdoboz 23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32" name="Szövegdoboz 23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33" name="Szövegdoboz 23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34" name="Szövegdoboz 23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35" name="Szövegdoboz 234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</p:grpSp>
      <p:grpSp>
        <p:nvGrpSpPr>
          <p:cNvPr id="2" name="Csoportba foglalás 1"/>
          <p:cNvGrpSpPr/>
          <p:nvPr/>
        </p:nvGrpSpPr>
        <p:grpSpPr>
          <a:xfrm>
            <a:off x="3089497" y="3785149"/>
            <a:ext cx="8144926" cy="2670329"/>
            <a:chOff x="3089497" y="3785149"/>
            <a:chExt cx="8144926" cy="2670329"/>
          </a:xfrm>
        </p:grpSpPr>
        <p:sp>
          <p:nvSpPr>
            <p:cNvPr id="243" name="Ellipszis 242"/>
            <p:cNvSpPr/>
            <p:nvPr/>
          </p:nvSpPr>
          <p:spPr>
            <a:xfrm>
              <a:off x="3089497" y="509540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44" name="Egyenes összekötő nyíllal 243"/>
            <p:cNvCxnSpPr>
              <a:stCxn id="243" idx="6"/>
              <a:endCxn id="261" idx="2"/>
            </p:cNvCxnSpPr>
            <p:nvPr/>
          </p:nvCxnSpPr>
          <p:spPr>
            <a:xfrm flipV="1">
              <a:off x="3269497" y="3875149"/>
              <a:ext cx="1791726" cy="1310256"/>
            </a:xfrm>
            <a:prstGeom prst="straightConnector1">
              <a:avLst/>
            </a:prstGeom>
            <a:ln cmpd="sng"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5" name="Csoportba foglalás 244"/>
            <p:cNvGrpSpPr/>
            <p:nvPr/>
          </p:nvGrpSpPr>
          <p:grpSpPr>
            <a:xfrm>
              <a:off x="4602551" y="4586530"/>
              <a:ext cx="1034342" cy="588162"/>
              <a:chOff x="2451219" y="2817354"/>
              <a:chExt cx="1034342" cy="588162"/>
            </a:xfrm>
          </p:grpSpPr>
          <p:grpSp>
            <p:nvGrpSpPr>
              <p:cNvPr id="246" name="Csoportba foglalás 24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54" name="Téglalap 25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55" name="Téglalap 25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6" name="Téglalap 25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7" name="Téglalap 25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8" name="Téglalap 25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9" name="Téglalap 25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0" name="Téglalap 25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47" name="Szövegdoboz 24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48" name="Szövegdoboz 24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49" name="Szövegdoboz 248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50" name="Szövegdoboz 24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51" name="Szövegdoboz 25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52" name="Szövegdoboz 25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53" name="Szövegdoboz 252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  <p:sp>
          <p:nvSpPr>
            <p:cNvPr id="261" name="Ellipszis 260"/>
            <p:cNvSpPr/>
            <p:nvPr/>
          </p:nvSpPr>
          <p:spPr>
            <a:xfrm>
              <a:off x="5061223" y="378514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2" name="Ellipszis 261"/>
            <p:cNvSpPr/>
            <p:nvPr/>
          </p:nvSpPr>
          <p:spPr>
            <a:xfrm>
              <a:off x="6866055" y="509540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3" name="Ellipszis 262"/>
            <p:cNvSpPr/>
            <p:nvPr/>
          </p:nvSpPr>
          <p:spPr>
            <a:xfrm>
              <a:off x="9190391" y="509160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64" name="Egyenes összekötő nyíllal 263"/>
            <p:cNvCxnSpPr>
              <a:stCxn id="261" idx="6"/>
              <a:endCxn id="262" idx="1"/>
            </p:cNvCxnSpPr>
            <p:nvPr/>
          </p:nvCxnSpPr>
          <p:spPr>
            <a:xfrm>
              <a:off x="5241223" y="3875149"/>
              <a:ext cx="1651192" cy="1246616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Egyenes összekötő nyíllal 264"/>
            <p:cNvCxnSpPr>
              <a:stCxn id="262" idx="6"/>
              <a:endCxn id="263" idx="2"/>
            </p:cNvCxnSpPr>
            <p:nvPr/>
          </p:nvCxnSpPr>
          <p:spPr>
            <a:xfrm flipV="1">
              <a:off x="7046055" y="5181601"/>
              <a:ext cx="2144336" cy="3804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Egyenes összekötő nyíllal 265"/>
            <p:cNvCxnSpPr>
              <a:stCxn id="243" idx="6"/>
              <a:endCxn id="267" idx="2"/>
            </p:cNvCxnSpPr>
            <p:nvPr/>
          </p:nvCxnSpPr>
          <p:spPr>
            <a:xfrm>
              <a:off x="3269497" y="5185405"/>
              <a:ext cx="1791726" cy="118007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Ellipszis 266"/>
            <p:cNvSpPr/>
            <p:nvPr/>
          </p:nvSpPr>
          <p:spPr>
            <a:xfrm>
              <a:off x="5061223" y="627547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8" name="Ellipszis 267"/>
            <p:cNvSpPr/>
            <p:nvPr/>
          </p:nvSpPr>
          <p:spPr>
            <a:xfrm>
              <a:off x="8064080" y="627547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69" name="Egyenes összekötő nyíllal 268"/>
            <p:cNvCxnSpPr>
              <a:stCxn id="267" idx="6"/>
              <a:endCxn id="262" idx="3"/>
            </p:cNvCxnSpPr>
            <p:nvPr/>
          </p:nvCxnSpPr>
          <p:spPr>
            <a:xfrm flipV="1">
              <a:off x="5241223" y="5249045"/>
              <a:ext cx="1651192" cy="111643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Egyenes összekötő nyíllal 269"/>
            <p:cNvCxnSpPr>
              <a:stCxn id="268" idx="7"/>
              <a:endCxn id="263" idx="3"/>
            </p:cNvCxnSpPr>
            <p:nvPr/>
          </p:nvCxnSpPr>
          <p:spPr>
            <a:xfrm flipV="1">
              <a:off x="8217720" y="5245241"/>
              <a:ext cx="999031" cy="1056597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Egyenes összekötő nyíllal 270"/>
            <p:cNvCxnSpPr>
              <a:stCxn id="262" idx="5"/>
              <a:endCxn id="268" idx="2"/>
            </p:cNvCxnSpPr>
            <p:nvPr/>
          </p:nvCxnSpPr>
          <p:spPr>
            <a:xfrm>
              <a:off x="7019695" y="5249045"/>
              <a:ext cx="1044385" cy="1116433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Ellipszis 271"/>
            <p:cNvSpPr/>
            <p:nvPr/>
          </p:nvSpPr>
          <p:spPr>
            <a:xfrm>
              <a:off x="11054423" y="509160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73" name="Egyenes összekötő nyíllal 272"/>
            <p:cNvCxnSpPr>
              <a:stCxn id="263" idx="6"/>
              <a:endCxn id="272" idx="2"/>
            </p:cNvCxnSpPr>
            <p:nvPr/>
          </p:nvCxnSpPr>
          <p:spPr>
            <a:xfrm>
              <a:off x="9370391" y="5181601"/>
              <a:ext cx="1684032" cy="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4" name="Csoportba foglalás 273"/>
            <p:cNvGrpSpPr/>
            <p:nvPr/>
          </p:nvGrpSpPr>
          <p:grpSpPr>
            <a:xfrm>
              <a:off x="3541828" y="5798240"/>
              <a:ext cx="999234" cy="588162"/>
              <a:chOff x="2451219" y="2817354"/>
              <a:chExt cx="999234" cy="588162"/>
            </a:xfrm>
          </p:grpSpPr>
          <p:grpSp>
            <p:nvGrpSpPr>
              <p:cNvPr id="275" name="Csoportba foglalás 27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83" name="Téglalap 28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84" name="Téglalap 28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5" name="Téglalap 28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6" name="Téglalap 28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7" name="Téglalap 28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8" name="Téglalap 28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9" name="Téglalap 28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76" name="Szövegdoboz 275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77" name="Szövegdoboz 27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78" name="Szövegdoboz 277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79" name="Szövegdoboz 278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0</a:t>
                </a:r>
              </a:p>
            </p:txBody>
          </p:sp>
          <p:sp>
            <p:nvSpPr>
              <p:cNvPr id="280" name="Szövegdoboz 27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81" name="Szövegdoboz 280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82" name="Szövegdoboz 281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290" name="Csoportba foglalás 289"/>
            <p:cNvGrpSpPr/>
            <p:nvPr/>
          </p:nvGrpSpPr>
          <p:grpSpPr>
            <a:xfrm>
              <a:off x="5717954" y="3965149"/>
              <a:ext cx="1034342" cy="588162"/>
              <a:chOff x="2451219" y="2817354"/>
              <a:chExt cx="1034342" cy="588162"/>
            </a:xfrm>
          </p:grpSpPr>
          <p:grpSp>
            <p:nvGrpSpPr>
              <p:cNvPr id="291" name="Csoportba foglalás 29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99" name="Téglalap 29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00" name="Téglalap 29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1" name="Téglalap 30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2" name="Téglalap 30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3" name="Téglalap 30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4" name="Téglalap 30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05" name="Téglalap 30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92" name="Szövegdoboz 29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93" name="Szövegdoboz 29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94" name="Szövegdoboz 29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95" name="Szövegdoboz 294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96" name="Szövegdoboz 29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97" name="Szövegdoboz 29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298" name="Szövegdoboz 297"/>
              <p:cNvSpPr txBox="1"/>
              <p:nvPr/>
            </p:nvSpPr>
            <p:spPr>
              <a:xfrm>
                <a:off x="2706915" y="3011439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306" name="Csoportba foglalás 305"/>
            <p:cNvGrpSpPr/>
            <p:nvPr/>
          </p:nvGrpSpPr>
          <p:grpSpPr>
            <a:xfrm>
              <a:off x="5712578" y="5777316"/>
              <a:ext cx="1034342" cy="588162"/>
              <a:chOff x="2451219" y="2817354"/>
              <a:chExt cx="1034342" cy="588162"/>
            </a:xfrm>
          </p:grpSpPr>
          <p:grpSp>
            <p:nvGrpSpPr>
              <p:cNvPr id="307" name="Csoportba foglalás 30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15" name="Téglalap 31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16" name="Téglalap 31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7" name="Téglalap 31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8" name="Téglalap 31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9" name="Téglalap 31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0" name="Téglalap 31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1" name="Téglalap 32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08" name="Szövegdoboz 30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09" name="Szövegdoboz 30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310" name="Szövegdoboz 309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11" name="Szövegdoboz 31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12" name="Szövegdoboz 31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13" name="Szövegdoboz 312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14" name="Szövegdoboz 313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grpSp>
          <p:nvGrpSpPr>
            <p:cNvPr id="322" name="Csoportba foglalás 321"/>
            <p:cNvGrpSpPr/>
            <p:nvPr/>
          </p:nvGrpSpPr>
          <p:grpSpPr>
            <a:xfrm>
              <a:off x="7192126" y="5381998"/>
              <a:ext cx="1034342" cy="588162"/>
              <a:chOff x="2451219" y="2817354"/>
              <a:chExt cx="1034342" cy="588162"/>
            </a:xfrm>
          </p:grpSpPr>
          <p:grpSp>
            <p:nvGrpSpPr>
              <p:cNvPr id="323" name="Csoportba foglalás 32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31" name="Téglalap 33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32" name="Téglalap 33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3" name="Téglalap 33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4" name="Téglalap 33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5" name="Téglalap 33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6" name="Téglalap 33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7" name="Téglalap 33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24" name="Szövegdoboz 323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25" name="Szövegdoboz 32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326" name="Szövegdoboz 325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327" name="Szövegdoboz 326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28" name="Szövegdoboz 32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29" name="Szövegdoboz 328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330" name="Szövegdoboz 329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338" name="Csoportba foglalás 337"/>
            <p:cNvGrpSpPr/>
            <p:nvPr/>
          </p:nvGrpSpPr>
          <p:grpSpPr>
            <a:xfrm>
              <a:off x="8575815" y="5823643"/>
              <a:ext cx="1034342" cy="588162"/>
              <a:chOff x="2451219" y="2817354"/>
              <a:chExt cx="1034342" cy="588162"/>
            </a:xfrm>
          </p:grpSpPr>
          <p:grpSp>
            <p:nvGrpSpPr>
              <p:cNvPr id="339" name="Csoportba foglalás 338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47" name="Téglalap 346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48" name="Téglalap 347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9" name="Téglalap 348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0" name="Téglalap 349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1" name="Téglalap 350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2" name="Téglalap 351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53" name="Téglalap 352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40" name="Szövegdoboz 339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341" name="Szövegdoboz 340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42" name="Szövegdoboz 341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343" name="Szövegdoboz 342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344" name="Szövegdoboz 343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45" name="Szövegdoboz 344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346" name="Szövegdoboz 345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354" name="Csoportba foglalás 353"/>
            <p:cNvGrpSpPr/>
            <p:nvPr/>
          </p:nvGrpSpPr>
          <p:grpSpPr>
            <a:xfrm>
              <a:off x="9713432" y="4556580"/>
              <a:ext cx="1034342" cy="588162"/>
              <a:chOff x="2451219" y="2817354"/>
              <a:chExt cx="1034342" cy="588162"/>
            </a:xfrm>
          </p:grpSpPr>
          <p:grpSp>
            <p:nvGrpSpPr>
              <p:cNvPr id="355" name="Csoportba foglalás 354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63" name="Téglalap 362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64" name="Téglalap 363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5" name="Téglalap 364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6" name="Téglalap 365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7" name="Téglalap 366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8" name="Téglalap 367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69" name="Téglalap 368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56" name="Szövegdoboz 355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357" name="Szövegdoboz 356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358" name="Szövegdoboz 357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359" name="Szövegdoboz 358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360" name="Szövegdoboz 359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61" name="Szövegdoboz 360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23</a:t>
                </a:r>
                <a:endParaRPr lang="hu-HU" sz="1000" dirty="0"/>
              </a:p>
            </p:txBody>
          </p:sp>
          <p:sp>
            <p:nvSpPr>
              <p:cNvPr id="362" name="Szövegdoboz 361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370" name="Csoportba foglalás 369"/>
            <p:cNvGrpSpPr/>
            <p:nvPr/>
          </p:nvGrpSpPr>
          <p:grpSpPr>
            <a:xfrm>
              <a:off x="7550853" y="4586530"/>
              <a:ext cx="1034342" cy="588162"/>
              <a:chOff x="2451219" y="2817354"/>
              <a:chExt cx="1034342" cy="588162"/>
            </a:xfrm>
          </p:grpSpPr>
          <p:grpSp>
            <p:nvGrpSpPr>
              <p:cNvPr id="371" name="Csoportba foglalás 37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79" name="Téglalap 37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80" name="Téglalap 37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81" name="Téglalap 38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82" name="Téglalap 38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83" name="Téglalap 38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84" name="Téglalap 38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85" name="Téglalap 38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72" name="Szövegdoboz 371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73" name="Szövegdoboz 37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74" name="Szövegdoboz 373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75" name="Szövegdoboz 374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376" name="Szövegdoboz 37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77" name="Szövegdoboz 37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16</a:t>
                </a:r>
                <a:endParaRPr lang="hu-HU" sz="1000" dirty="0"/>
              </a:p>
            </p:txBody>
          </p:sp>
          <p:sp>
            <p:nvSpPr>
              <p:cNvPr id="378" name="Szövegdoboz 377"/>
              <p:cNvSpPr txBox="1"/>
              <p:nvPr/>
            </p:nvSpPr>
            <p:spPr>
              <a:xfrm>
                <a:off x="2706915" y="3011439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cxnSp>
          <p:nvCxnSpPr>
            <p:cNvPr id="386" name="Egyenes összekötő nyíllal 385"/>
            <p:cNvCxnSpPr>
              <a:stCxn id="243" idx="6"/>
              <a:endCxn id="262" idx="2"/>
            </p:cNvCxnSpPr>
            <p:nvPr/>
          </p:nvCxnSpPr>
          <p:spPr>
            <a:xfrm>
              <a:off x="3269497" y="5185405"/>
              <a:ext cx="3596558" cy="0"/>
            </a:xfrm>
            <a:prstGeom prst="straightConnector1">
              <a:avLst/>
            </a:prstGeom>
            <a:ln cmpd="sng"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7" name="Csoportba foglalás 386"/>
            <p:cNvGrpSpPr/>
            <p:nvPr/>
          </p:nvGrpSpPr>
          <p:grpSpPr>
            <a:xfrm>
              <a:off x="3536891" y="3943941"/>
              <a:ext cx="1034342" cy="588162"/>
              <a:chOff x="2451219" y="2817354"/>
              <a:chExt cx="1034342" cy="588162"/>
            </a:xfrm>
          </p:grpSpPr>
          <p:grpSp>
            <p:nvGrpSpPr>
              <p:cNvPr id="388" name="Csoportba foglalás 38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96" name="Téglalap 39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97" name="Téglalap 39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8" name="Téglalap 39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99" name="Téglalap 39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00" name="Téglalap 39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01" name="Téglalap 40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02" name="Téglalap 40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89" name="Szövegdoboz 38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90" name="Szövegdoboz 38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91" name="Szövegdoboz 39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392" name="Szövegdoboz 39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93" name="Szövegdoboz 39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94" name="Szövegdoboz 39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12</a:t>
                </a:r>
                <a:endParaRPr lang="hu-HU" sz="1000" dirty="0"/>
              </a:p>
            </p:txBody>
          </p:sp>
          <p:sp>
            <p:nvSpPr>
              <p:cNvPr id="395" name="Szövegdoboz 394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2495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50405"/>
              </p:ext>
            </p:extLst>
          </p:nvPr>
        </p:nvGraphicFramePr>
        <p:xfrm>
          <a:off x="9968748" y="-41924"/>
          <a:ext cx="2255178" cy="30687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I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B,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916823" y="2150145"/>
            <a:ext cx="9232915" cy="4557499"/>
            <a:chOff x="916823" y="2150145"/>
            <a:chExt cx="9232915" cy="4557499"/>
          </a:xfrm>
        </p:grpSpPr>
        <p:sp>
          <p:nvSpPr>
            <p:cNvPr id="4" name="Ellipszis 3"/>
            <p:cNvSpPr/>
            <p:nvPr/>
          </p:nvSpPr>
          <p:spPr>
            <a:xfrm>
              <a:off x="916823" y="431019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6" name="Egyenes összekötő nyíllal 15"/>
            <p:cNvCxnSpPr>
              <a:stCxn id="26" idx="6"/>
              <a:endCxn id="29" idx="3"/>
            </p:cNvCxnSpPr>
            <p:nvPr/>
          </p:nvCxnSpPr>
          <p:spPr>
            <a:xfrm flipV="1">
              <a:off x="7656689" y="4835244"/>
              <a:ext cx="2339409" cy="123109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zis 20"/>
            <p:cNvSpPr/>
            <p:nvPr/>
          </p:nvSpPr>
          <p:spPr>
            <a:xfrm>
              <a:off x="4241956" y="245097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2120710" y="601149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3368494" y="449019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7476689" y="598054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4433759" y="598054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Ellipszis 25"/>
            <p:cNvSpPr/>
            <p:nvPr/>
          </p:nvSpPr>
          <p:spPr>
            <a:xfrm>
              <a:off x="7476689" y="486835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8" name="Ellipszis 27"/>
            <p:cNvSpPr/>
            <p:nvPr/>
          </p:nvSpPr>
          <p:spPr>
            <a:xfrm>
              <a:off x="7924844" y="251461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Ellipszis 28"/>
            <p:cNvSpPr/>
            <p:nvPr/>
          </p:nvSpPr>
          <p:spPr>
            <a:xfrm>
              <a:off x="9969738" y="46816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0" name="Egyenes összekötő nyíllal 29"/>
            <p:cNvCxnSpPr>
              <a:stCxn id="25" idx="6"/>
              <a:endCxn id="24" idx="2"/>
            </p:cNvCxnSpPr>
            <p:nvPr/>
          </p:nvCxnSpPr>
          <p:spPr>
            <a:xfrm>
              <a:off x="4613759" y="6070540"/>
              <a:ext cx="286293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25" idx="6"/>
              <a:endCxn id="26" idx="3"/>
            </p:cNvCxnSpPr>
            <p:nvPr/>
          </p:nvCxnSpPr>
          <p:spPr>
            <a:xfrm flipV="1">
              <a:off x="4613759" y="5021993"/>
              <a:ext cx="2889290" cy="10485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gyenes összekötő nyíllal 31"/>
            <p:cNvCxnSpPr>
              <a:stCxn id="22" idx="6"/>
              <a:endCxn id="25" idx="2"/>
            </p:cNvCxnSpPr>
            <p:nvPr/>
          </p:nvCxnSpPr>
          <p:spPr>
            <a:xfrm flipV="1">
              <a:off x="2300710" y="6070540"/>
              <a:ext cx="2133049" cy="309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gyenes összekötő nyíllal 32"/>
            <p:cNvCxnSpPr>
              <a:stCxn id="23" idx="6"/>
              <a:endCxn id="26" idx="2"/>
            </p:cNvCxnSpPr>
            <p:nvPr/>
          </p:nvCxnSpPr>
          <p:spPr>
            <a:xfrm>
              <a:off x="3548494" y="4580193"/>
              <a:ext cx="3928195" cy="37816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8" idx="6"/>
              <a:endCxn id="29" idx="1"/>
            </p:cNvCxnSpPr>
            <p:nvPr/>
          </p:nvCxnSpPr>
          <p:spPr>
            <a:xfrm>
              <a:off x="8104844" y="2604615"/>
              <a:ext cx="1891254" cy="21033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nyíllal 34"/>
            <p:cNvCxnSpPr>
              <a:stCxn id="4" idx="6"/>
              <a:endCxn id="28" idx="2"/>
            </p:cNvCxnSpPr>
            <p:nvPr/>
          </p:nvCxnSpPr>
          <p:spPr>
            <a:xfrm flipV="1">
              <a:off x="1096823" y="2604615"/>
              <a:ext cx="6828021" cy="17955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gyenes összekötő nyíllal 35"/>
            <p:cNvCxnSpPr>
              <a:stCxn id="21" idx="6"/>
              <a:endCxn id="29" idx="2"/>
            </p:cNvCxnSpPr>
            <p:nvPr/>
          </p:nvCxnSpPr>
          <p:spPr>
            <a:xfrm>
              <a:off x="4421956" y="2540975"/>
              <a:ext cx="5547782" cy="22306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4" idx="6"/>
              <a:endCxn id="21" idx="3"/>
            </p:cNvCxnSpPr>
            <p:nvPr/>
          </p:nvCxnSpPr>
          <p:spPr>
            <a:xfrm flipV="1">
              <a:off x="1096823" y="2604615"/>
              <a:ext cx="3171493" cy="17955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gyenes összekötő nyíllal 37"/>
            <p:cNvCxnSpPr>
              <a:stCxn id="4" idx="6"/>
              <a:endCxn id="23" idx="2"/>
            </p:cNvCxnSpPr>
            <p:nvPr/>
          </p:nvCxnSpPr>
          <p:spPr>
            <a:xfrm>
              <a:off x="1096823" y="4400193"/>
              <a:ext cx="2271671" cy="180000"/>
            </a:xfrm>
            <a:prstGeom prst="straightConnector1">
              <a:avLst/>
            </a:prstGeom>
            <a:ln w="38100" cmpd="dbl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gyenes összekötő nyíllal 38"/>
            <p:cNvCxnSpPr>
              <a:stCxn id="4" idx="6"/>
              <a:endCxn id="22" idx="2"/>
            </p:cNvCxnSpPr>
            <p:nvPr/>
          </p:nvCxnSpPr>
          <p:spPr>
            <a:xfrm>
              <a:off x="1096823" y="4400193"/>
              <a:ext cx="1023887" cy="17013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gyenes összekötő nyíllal 68"/>
            <p:cNvCxnSpPr>
              <a:stCxn id="24" idx="6"/>
              <a:endCxn id="29" idx="4"/>
            </p:cNvCxnSpPr>
            <p:nvPr/>
          </p:nvCxnSpPr>
          <p:spPr>
            <a:xfrm flipV="1">
              <a:off x="7656689" y="4861604"/>
              <a:ext cx="2403049" cy="12089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gyenes összekötő nyíllal 69"/>
            <p:cNvCxnSpPr>
              <a:stCxn id="22" idx="6"/>
              <a:endCxn id="28" idx="3"/>
            </p:cNvCxnSpPr>
            <p:nvPr/>
          </p:nvCxnSpPr>
          <p:spPr>
            <a:xfrm flipV="1">
              <a:off x="2300710" y="2668255"/>
              <a:ext cx="5650494" cy="34332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Csoportba foglalás 119"/>
            <p:cNvGrpSpPr/>
            <p:nvPr/>
          </p:nvGrpSpPr>
          <p:grpSpPr>
            <a:xfrm>
              <a:off x="3120731" y="3468006"/>
              <a:ext cx="1034342" cy="588162"/>
              <a:chOff x="2451219" y="2817354"/>
              <a:chExt cx="1034342" cy="588162"/>
            </a:xfrm>
          </p:grpSpPr>
          <p:grpSp>
            <p:nvGrpSpPr>
              <p:cNvPr id="121" name="Csoportba foglalás 120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29" name="Téglalap 128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30" name="Téglalap 129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1" name="Téglalap 130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2" name="Téglalap 131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3" name="Téglalap 132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4" name="Téglalap 133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35" name="Téglalap 134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2" name="Szövegdoboz 121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23" name="Szövegdoboz 122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24" name="Szövegdoboz 123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2</a:t>
                </a:r>
                <a:endParaRPr lang="hu-HU" sz="1000" dirty="0"/>
              </a:p>
            </p:txBody>
          </p:sp>
          <p:sp>
            <p:nvSpPr>
              <p:cNvPr id="125" name="Szövegdoboz 124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26" name="Szövegdoboz 125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127" name="Szövegdoboz 126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28" name="Szövegdoboz 127"/>
              <p:cNvSpPr txBox="1"/>
              <p:nvPr/>
            </p:nvSpPr>
            <p:spPr>
              <a:xfrm>
                <a:off x="2839267" y="298737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B</a:t>
                </a:r>
                <a:endParaRPr lang="hu-HU" sz="1000" dirty="0"/>
              </a:p>
            </p:txBody>
          </p:sp>
        </p:grpSp>
        <p:grpSp>
          <p:nvGrpSpPr>
            <p:cNvPr id="136" name="Csoportba foglalás 135"/>
            <p:cNvGrpSpPr/>
            <p:nvPr/>
          </p:nvGrpSpPr>
          <p:grpSpPr>
            <a:xfrm>
              <a:off x="1990635" y="4212185"/>
              <a:ext cx="999234" cy="588162"/>
              <a:chOff x="2451219" y="2817354"/>
              <a:chExt cx="999234" cy="588162"/>
            </a:xfrm>
          </p:grpSpPr>
          <p:grpSp>
            <p:nvGrpSpPr>
              <p:cNvPr id="137" name="Csoportba foglalás 136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45" name="Téglalap 144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46" name="Téglalap 145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7" name="Téglalap 146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8" name="Téglalap 147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49" name="Téglalap 148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0" name="Téglalap 149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51" name="Téglalap 150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38" name="Szövegdoboz 137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39" name="Szövegdoboz 138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40" name="Szövegdoboz 139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41" name="Szövegdoboz 140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42" name="Szövegdoboz 141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43" name="Szövegdoboz 142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44" name="Szövegdoboz 143"/>
              <p:cNvSpPr txBox="1"/>
              <p:nvPr/>
            </p:nvSpPr>
            <p:spPr>
              <a:xfrm>
                <a:off x="2839267" y="2987375"/>
                <a:ext cx="2535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C</a:t>
                </a:r>
                <a:endParaRPr lang="hu-HU" sz="1000" dirty="0"/>
              </a:p>
            </p:txBody>
          </p:sp>
        </p:grpSp>
        <p:grpSp>
          <p:nvGrpSpPr>
            <p:cNvPr id="152" name="Csoportba foglalás 151"/>
            <p:cNvGrpSpPr/>
            <p:nvPr/>
          </p:nvGrpSpPr>
          <p:grpSpPr>
            <a:xfrm>
              <a:off x="1109149" y="5243474"/>
              <a:ext cx="999234" cy="588162"/>
              <a:chOff x="2451219" y="2817354"/>
              <a:chExt cx="999234" cy="588162"/>
            </a:xfrm>
          </p:grpSpPr>
          <p:grpSp>
            <p:nvGrpSpPr>
              <p:cNvPr id="153" name="Csoportba foglalás 152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61" name="Téglalap 160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62" name="Téglalap 161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3" name="Téglalap 162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4" name="Téglalap 163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5" name="Téglalap 164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6" name="Téglalap 165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67" name="Téglalap 166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54" name="Szövegdoboz 153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55" name="Szövegdoboz 154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56" name="Szövegdoboz 155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157" name="Szövegdoboz 156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58" name="Szövegdoboz 157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159" name="Szövegdoboz 158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/>
                  <a:t>5</a:t>
                </a:r>
                <a:endParaRPr lang="hu-HU" sz="1000" dirty="0"/>
              </a:p>
            </p:txBody>
          </p:sp>
          <p:sp>
            <p:nvSpPr>
              <p:cNvPr id="160" name="Szövegdoboz 159"/>
              <p:cNvSpPr txBox="1"/>
              <p:nvPr/>
            </p:nvSpPr>
            <p:spPr>
              <a:xfrm>
                <a:off x="2839267" y="2987375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D</a:t>
                </a:r>
                <a:endParaRPr lang="hu-HU" sz="1000" dirty="0"/>
              </a:p>
            </p:txBody>
          </p:sp>
        </p:grpSp>
        <p:cxnSp>
          <p:nvCxnSpPr>
            <p:cNvPr id="168" name="Egyenes összekötő nyíllal 167"/>
            <p:cNvCxnSpPr>
              <a:stCxn id="21" idx="6"/>
              <a:endCxn id="28" idx="1"/>
            </p:cNvCxnSpPr>
            <p:nvPr/>
          </p:nvCxnSpPr>
          <p:spPr>
            <a:xfrm>
              <a:off x="4421956" y="2540975"/>
              <a:ext cx="3529248" cy="0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1" name="Csoportba foglalás 170"/>
            <p:cNvGrpSpPr/>
            <p:nvPr/>
          </p:nvGrpSpPr>
          <p:grpSpPr>
            <a:xfrm>
              <a:off x="5625843" y="2150145"/>
              <a:ext cx="1034342" cy="588162"/>
              <a:chOff x="2451219" y="2817354"/>
              <a:chExt cx="1034342" cy="588162"/>
            </a:xfrm>
          </p:grpSpPr>
          <p:grpSp>
            <p:nvGrpSpPr>
              <p:cNvPr id="172" name="Csoportba foglalás 17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80" name="Téglalap 17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81" name="Téglalap 18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2" name="Téglalap 18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3" name="Téglalap 18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4" name="Téglalap 18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5" name="Téglalap 18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86" name="Téglalap 18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73" name="Szövegdoboz 17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74" name="Szövegdoboz 17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175" name="Szövegdoboz 17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76" name="Szövegdoboz 175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77" name="Szövegdoboz 17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78" name="Szövegdoboz 17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79" name="Szövegdoboz 178"/>
              <p:cNvSpPr txBox="1"/>
              <p:nvPr/>
            </p:nvSpPr>
            <p:spPr>
              <a:xfrm>
                <a:off x="2706915" y="2999407"/>
                <a:ext cx="5100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FIKTÍV</a:t>
                </a:r>
                <a:endParaRPr lang="hu-HU" sz="1000" dirty="0"/>
              </a:p>
            </p:txBody>
          </p:sp>
        </p:grpSp>
        <p:grpSp>
          <p:nvGrpSpPr>
            <p:cNvPr id="187" name="Csoportba foglalás 186"/>
            <p:cNvGrpSpPr/>
            <p:nvPr/>
          </p:nvGrpSpPr>
          <p:grpSpPr>
            <a:xfrm>
              <a:off x="4427105" y="2646179"/>
              <a:ext cx="1034342" cy="588162"/>
              <a:chOff x="2451219" y="2817354"/>
              <a:chExt cx="1034342" cy="588162"/>
            </a:xfrm>
          </p:grpSpPr>
          <p:grpSp>
            <p:nvGrpSpPr>
              <p:cNvPr id="188" name="Csoportba foglalás 18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196" name="Téglalap 19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97" name="Téglalap 19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8" name="Téglalap 19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99" name="Téglalap 19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0" name="Téglalap 19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1" name="Téglalap 20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02" name="Téglalap 20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89" name="Szövegdoboz 18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190" name="Szövegdoboz 18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191" name="Szövegdoboz 190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192" name="Szövegdoboz 191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193" name="Szövegdoboz 19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194" name="Szövegdoboz 193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195" name="Szövegdoboz 194"/>
              <p:cNvSpPr txBox="1"/>
              <p:nvPr/>
            </p:nvSpPr>
            <p:spPr>
              <a:xfrm>
                <a:off x="2839267" y="2987375"/>
                <a:ext cx="247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E</a:t>
                </a:r>
                <a:endParaRPr lang="hu-HU" sz="1000" dirty="0"/>
              </a:p>
            </p:txBody>
          </p:sp>
        </p:grpSp>
        <p:grpSp>
          <p:nvGrpSpPr>
            <p:cNvPr id="203" name="Csoportba foglalás 202"/>
            <p:cNvGrpSpPr/>
            <p:nvPr/>
          </p:nvGrpSpPr>
          <p:grpSpPr>
            <a:xfrm>
              <a:off x="2630360" y="5250901"/>
              <a:ext cx="1034342" cy="588162"/>
              <a:chOff x="2451219" y="2817354"/>
              <a:chExt cx="1034342" cy="588162"/>
            </a:xfrm>
          </p:grpSpPr>
          <p:grpSp>
            <p:nvGrpSpPr>
              <p:cNvPr id="204" name="Csoportba foglalás 20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12" name="Téglalap 21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13" name="Téglalap 21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4" name="Téglalap 21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5" name="Téglalap 21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6" name="Téglalap 21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7" name="Téglalap 21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8" name="Téglalap 21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05" name="Szövegdoboz 20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06" name="Szövegdoboz 20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07" name="Szövegdoboz 206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08" name="Szövegdoboz 207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09" name="Szövegdoboz 20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10" name="Szövegdoboz 20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11" name="Szövegdoboz 210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G</a:t>
                </a:r>
                <a:endParaRPr lang="hu-HU" sz="1000" dirty="0"/>
              </a:p>
            </p:txBody>
          </p:sp>
        </p:grpSp>
        <p:grpSp>
          <p:nvGrpSpPr>
            <p:cNvPr id="219" name="Csoportba foglalás 218"/>
            <p:cNvGrpSpPr/>
            <p:nvPr/>
          </p:nvGrpSpPr>
          <p:grpSpPr>
            <a:xfrm>
              <a:off x="2941508" y="6119482"/>
              <a:ext cx="999234" cy="588162"/>
              <a:chOff x="2451219" y="2817354"/>
              <a:chExt cx="999234" cy="588162"/>
            </a:xfrm>
          </p:grpSpPr>
          <p:grpSp>
            <p:nvGrpSpPr>
              <p:cNvPr id="220" name="Csoportba foglalás 21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28" name="Téglalap 22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29" name="Téglalap 22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0" name="Téglalap 22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1" name="Téglalap 23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2" name="Téglalap 23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3" name="Téglalap 23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34" name="Téglalap 23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21" name="Szövegdoboz 22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22" name="Szövegdoboz 22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</a:t>
                </a:r>
                <a:endParaRPr lang="hu-HU" sz="1000" dirty="0"/>
              </a:p>
            </p:txBody>
          </p:sp>
          <p:sp>
            <p:nvSpPr>
              <p:cNvPr id="223" name="Szövegdoboz 222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24" name="Szövegdoboz 22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25" name="Szövegdoboz 22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26" name="Szövegdoboz 225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27" name="Szövegdoboz 226"/>
              <p:cNvSpPr txBox="1"/>
              <p:nvPr/>
            </p:nvSpPr>
            <p:spPr>
              <a:xfrm>
                <a:off x="2839267" y="2987375"/>
                <a:ext cx="2648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H</a:t>
                </a:r>
                <a:endParaRPr lang="hu-HU" sz="1000" dirty="0"/>
              </a:p>
            </p:txBody>
          </p:sp>
        </p:grpSp>
        <p:grpSp>
          <p:nvGrpSpPr>
            <p:cNvPr id="235" name="Csoportba foglalás 234"/>
            <p:cNvGrpSpPr/>
            <p:nvPr/>
          </p:nvGrpSpPr>
          <p:grpSpPr>
            <a:xfrm>
              <a:off x="5558787" y="6101867"/>
              <a:ext cx="1034342" cy="588162"/>
              <a:chOff x="2451219" y="2817354"/>
              <a:chExt cx="1034342" cy="588162"/>
            </a:xfrm>
          </p:grpSpPr>
          <p:grpSp>
            <p:nvGrpSpPr>
              <p:cNvPr id="236" name="Csoportba foglalás 23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44" name="Téglalap 24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45" name="Téglalap 24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6" name="Téglalap 24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7" name="Téglalap 24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8" name="Téglalap 24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49" name="Téglalap 24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50" name="Téglalap 24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37" name="Szövegdoboz 236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38" name="Szövegdoboz 23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39" name="Szövegdoboz 23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40" name="Szövegdoboz 239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241" name="Szövegdoboz 24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42" name="Szövegdoboz 24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243" name="Szövegdoboz 242"/>
              <p:cNvSpPr txBox="1"/>
              <p:nvPr/>
            </p:nvSpPr>
            <p:spPr>
              <a:xfrm>
                <a:off x="2839267" y="2987375"/>
                <a:ext cx="2519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K</a:t>
                </a:r>
                <a:endParaRPr lang="hu-HU" sz="1000" dirty="0"/>
              </a:p>
            </p:txBody>
          </p:sp>
        </p:grpSp>
        <p:grpSp>
          <p:nvGrpSpPr>
            <p:cNvPr id="251" name="Csoportba foglalás 250"/>
            <p:cNvGrpSpPr/>
            <p:nvPr/>
          </p:nvGrpSpPr>
          <p:grpSpPr>
            <a:xfrm>
              <a:off x="5340677" y="5297228"/>
              <a:ext cx="999234" cy="588162"/>
              <a:chOff x="2451219" y="2817354"/>
              <a:chExt cx="999234" cy="588162"/>
            </a:xfrm>
          </p:grpSpPr>
          <p:grpSp>
            <p:nvGrpSpPr>
              <p:cNvPr id="252" name="Csoportba foglalás 25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60" name="Téglalap 25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61" name="Téglalap 26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2" name="Téglalap 26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3" name="Téglalap 26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4" name="Téglalap 26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5" name="Téglalap 26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66" name="Téglalap 26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53" name="Szövegdoboz 25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254" name="Szövegdoboz 25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55" name="Szövegdoboz 25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7</a:t>
                </a:r>
                <a:endParaRPr lang="hu-HU" sz="1000" dirty="0"/>
              </a:p>
            </p:txBody>
          </p:sp>
          <p:sp>
            <p:nvSpPr>
              <p:cNvPr id="256" name="Szövegdoboz 25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57" name="Szövegdoboz 25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258" name="Szövegdoboz 257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59" name="Szövegdoboz 258"/>
              <p:cNvSpPr txBox="1"/>
              <p:nvPr/>
            </p:nvSpPr>
            <p:spPr>
              <a:xfrm>
                <a:off x="2839267" y="2987375"/>
                <a:ext cx="2263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J</a:t>
                </a:r>
                <a:endParaRPr lang="hu-HU" sz="1000" dirty="0"/>
              </a:p>
            </p:txBody>
          </p:sp>
        </p:grpSp>
        <p:grpSp>
          <p:nvGrpSpPr>
            <p:cNvPr id="267" name="Csoportba foglalás 266"/>
            <p:cNvGrpSpPr/>
            <p:nvPr/>
          </p:nvGrpSpPr>
          <p:grpSpPr>
            <a:xfrm>
              <a:off x="5337278" y="4504763"/>
              <a:ext cx="999234" cy="588162"/>
              <a:chOff x="2451219" y="2817354"/>
              <a:chExt cx="999234" cy="588162"/>
            </a:xfrm>
          </p:grpSpPr>
          <p:grpSp>
            <p:nvGrpSpPr>
              <p:cNvPr id="268" name="Csoportba foglalás 267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76" name="Téglalap 275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77" name="Téglalap 276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8" name="Téglalap 277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79" name="Téglalap 278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0" name="Téglalap 279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1" name="Téglalap 280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82" name="Téglalap 281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69" name="Szövegdoboz 268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70" name="Szövegdoboz 269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3</a:t>
                </a:r>
                <a:endParaRPr lang="hu-HU" sz="1000" dirty="0"/>
              </a:p>
            </p:txBody>
          </p:sp>
          <p:sp>
            <p:nvSpPr>
              <p:cNvPr id="271" name="Szövegdoboz 270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72" name="Szövegdoboz 271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73" name="Szövegdoboz 272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274" name="Szövegdoboz 273"/>
              <p:cNvSpPr txBox="1"/>
              <p:nvPr/>
            </p:nvSpPr>
            <p:spPr>
              <a:xfrm>
                <a:off x="3169449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275" name="Szövegdoboz 274"/>
              <p:cNvSpPr txBox="1"/>
              <p:nvPr/>
            </p:nvSpPr>
            <p:spPr>
              <a:xfrm>
                <a:off x="2839267" y="2987375"/>
                <a:ext cx="2439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F</a:t>
                </a:r>
                <a:endParaRPr lang="hu-HU" sz="1000" dirty="0"/>
              </a:p>
            </p:txBody>
          </p:sp>
        </p:grpSp>
        <p:grpSp>
          <p:nvGrpSpPr>
            <p:cNvPr id="283" name="Csoportba foglalás 282"/>
            <p:cNvGrpSpPr/>
            <p:nvPr/>
          </p:nvGrpSpPr>
          <p:grpSpPr>
            <a:xfrm>
              <a:off x="8771225" y="2982217"/>
              <a:ext cx="1034342" cy="588162"/>
              <a:chOff x="2451219" y="2817354"/>
              <a:chExt cx="1034342" cy="588162"/>
            </a:xfrm>
          </p:grpSpPr>
          <p:grpSp>
            <p:nvGrpSpPr>
              <p:cNvPr id="284" name="Csoportba foglalás 283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292" name="Téglalap 291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293" name="Téglalap 292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4" name="Téglalap 293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5" name="Téglalap 294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6" name="Téglalap 295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7" name="Téglalap 296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98" name="Téglalap 297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285" name="Szövegdoboz 284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5</a:t>
                </a:r>
                <a:endParaRPr lang="hu-HU" sz="1000" dirty="0"/>
              </a:p>
            </p:txBody>
          </p:sp>
          <p:sp>
            <p:nvSpPr>
              <p:cNvPr id="286" name="Szövegdoboz 285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87" name="Szövegdoboz 286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88" name="Szövegdoboz 287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289" name="Szövegdoboz 288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290" name="Szövegdoboz 289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291" name="Szövegdoboz 290"/>
              <p:cNvSpPr txBox="1"/>
              <p:nvPr/>
            </p:nvSpPr>
            <p:spPr>
              <a:xfrm>
                <a:off x="2839267" y="2987375"/>
                <a:ext cx="2231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I</a:t>
                </a:r>
                <a:endParaRPr lang="hu-HU" sz="1000" dirty="0"/>
              </a:p>
            </p:txBody>
          </p:sp>
        </p:grpSp>
        <p:grpSp>
          <p:nvGrpSpPr>
            <p:cNvPr id="299" name="Csoportba foglalás 298"/>
            <p:cNvGrpSpPr/>
            <p:nvPr/>
          </p:nvGrpSpPr>
          <p:grpSpPr>
            <a:xfrm>
              <a:off x="7855498" y="4712816"/>
              <a:ext cx="1034342" cy="588162"/>
              <a:chOff x="2451219" y="2817354"/>
              <a:chExt cx="1034342" cy="588162"/>
            </a:xfrm>
          </p:grpSpPr>
          <p:grpSp>
            <p:nvGrpSpPr>
              <p:cNvPr id="300" name="Csoportba foglalás 299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08" name="Téglalap 307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09" name="Téglalap 308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0" name="Téglalap 309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1" name="Téglalap 310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2" name="Téglalap 311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3" name="Téglalap 312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14" name="Téglalap 313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01" name="Szövegdoboz 300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02" name="Szövegdoboz 301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8</a:t>
                </a:r>
                <a:endParaRPr lang="hu-HU" sz="1000" dirty="0"/>
              </a:p>
            </p:txBody>
          </p:sp>
          <p:sp>
            <p:nvSpPr>
              <p:cNvPr id="303" name="Szövegdoboz 302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304" name="Szövegdoboz 303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9</a:t>
                </a:r>
                <a:endParaRPr lang="hu-HU" sz="1000" dirty="0"/>
              </a:p>
            </p:txBody>
          </p:sp>
          <p:sp>
            <p:nvSpPr>
              <p:cNvPr id="305" name="Szövegdoboz 304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06" name="Szövegdoboz 305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307" name="Szövegdoboz 306"/>
              <p:cNvSpPr txBox="1"/>
              <p:nvPr/>
            </p:nvSpPr>
            <p:spPr>
              <a:xfrm>
                <a:off x="2839267" y="2987375"/>
                <a:ext cx="2391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L</a:t>
                </a:r>
                <a:endParaRPr lang="hu-HU" sz="1000" dirty="0"/>
              </a:p>
            </p:txBody>
          </p:sp>
        </p:grpSp>
        <p:grpSp>
          <p:nvGrpSpPr>
            <p:cNvPr id="315" name="Csoportba foglalás 314"/>
            <p:cNvGrpSpPr/>
            <p:nvPr/>
          </p:nvGrpSpPr>
          <p:grpSpPr>
            <a:xfrm>
              <a:off x="8657261" y="5489695"/>
              <a:ext cx="1034342" cy="588162"/>
              <a:chOff x="2451219" y="2817354"/>
              <a:chExt cx="1034342" cy="588162"/>
            </a:xfrm>
          </p:grpSpPr>
          <p:grpSp>
            <p:nvGrpSpPr>
              <p:cNvPr id="316" name="Csoportba foglalás 315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24" name="Téglalap 323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25" name="Téglalap 324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6" name="Téglalap 325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7" name="Téglalap 326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8" name="Téglalap 327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29" name="Téglalap 328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30" name="Téglalap 329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17" name="Szövegdoboz 316"/>
              <p:cNvSpPr txBox="1"/>
              <p:nvPr/>
            </p:nvSpPr>
            <p:spPr>
              <a:xfrm>
                <a:off x="2506189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11</a:t>
                </a:r>
                <a:endParaRPr lang="hu-HU" sz="1000" dirty="0"/>
              </a:p>
            </p:txBody>
          </p:sp>
          <p:sp>
            <p:nvSpPr>
              <p:cNvPr id="318" name="Szövegdoboz 317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2</a:t>
                </a:r>
                <a:endParaRPr lang="hu-HU" sz="1000" dirty="0"/>
              </a:p>
            </p:txBody>
          </p:sp>
          <p:sp>
            <p:nvSpPr>
              <p:cNvPr id="319" name="Szövegdoboz 318"/>
              <p:cNvSpPr txBox="1"/>
              <p:nvPr/>
            </p:nvSpPr>
            <p:spPr>
              <a:xfrm>
                <a:off x="3164752" y="2817354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13</a:t>
                </a:r>
                <a:endParaRPr lang="hu-HU" sz="1000" dirty="0"/>
              </a:p>
            </p:txBody>
          </p:sp>
          <p:sp>
            <p:nvSpPr>
              <p:cNvPr id="320" name="Szövegdoboz 319"/>
              <p:cNvSpPr txBox="1"/>
              <p:nvPr/>
            </p:nvSpPr>
            <p:spPr>
              <a:xfrm>
                <a:off x="2506189" y="3159295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15</a:t>
                </a:r>
                <a:endParaRPr lang="hu-HU" sz="1000" dirty="0"/>
              </a:p>
            </p:txBody>
          </p:sp>
          <p:sp>
            <p:nvSpPr>
              <p:cNvPr id="321" name="Szövegdoboz 320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22" name="Szövegdoboz 321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17</a:t>
                </a:r>
                <a:endParaRPr lang="hu-HU" sz="1000" dirty="0"/>
              </a:p>
            </p:txBody>
          </p:sp>
          <p:sp>
            <p:nvSpPr>
              <p:cNvPr id="323" name="Szövegdoboz 322"/>
              <p:cNvSpPr txBox="1"/>
              <p:nvPr/>
            </p:nvSpPr>
            <p:spPr>
              <a:xfrm>
                <a:off x="2839267" y="2987375"/>
                <a:ext cx="29367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M</a:t>
                </a:r>
                <a:endParaRPr lang="hu-HU" sz="1000" dirty="0"/>
              </a:p>
            </p:txBody>
          </p:sp>
        </p:grpSp>
        <p:grpSp>
          <p:nvGrpSpPr>
            <p:cNvPr id="331" name="Csoportba foglalás 330"/>
            <p:cNvGrpSpPr/>
            <p:nvPr/>
          </p:nvGrpSpPr>
          <p:grpSpPr>
            <a:xfrm>
              <a:off x="1999895" y="2988120"/>
              <a:ext cx="1034342" cy="588162"/>
              <a:chOff x="2451219" y="2817354"/>
              <a:chExt cx="1034342" cy="588162"/>
            </a:xfrm>
          </p:grpSpPr>
          <p:grpSp>
            <p:nvGrpSpPr>
              <p:cNvPr id="332" name="Csoportba foglalás 331"/>
              <p:cNvGrpSpPr/>
              <p:nvPr/>
            </p:nvGrpSpPr>
            <p:grpSpPr>
              <a:xfrm>
                <a:off x="2451219" y="2864265"/>
                <a:ext cx="999234" cy="492808"/>
                <a:chOff x="2451219" y="2864265"/>
                <a:chExt cx="999234" cy="492808"/>
              </a:xfrm>
            </p:grpSpPr>
            <p:sp>
              <p:nvSpPr>
                <p:cNvPr id="340" name="Téglalap 339"/>
                <p:cNvSpPr/>
                <p:nvPr/>
              </p:nvSpPr>
              <p:spPr>
                <a:xfrm>
                  <a:off x="2451219" y="3016665"/>
                  <a:ext cx="999234" cy="188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41" name="Téglalap 340"/>
                <p:cNvSpPr/>
                <p:nvPr/>
              </p:nvSpPr>
              <p:spPr>
                <a:xfrm>
                  <a:off x="2451219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2" name="Téglalap 341"/>
                <p:cNvSpPr/>
                <p:nvPr/>
              </p:nvSpPr>
              <p:spPr>
                <a:xfrm>
                  <a:off x="2784297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3" name="Téglalap 342"/>
                <p:cNvSpPr/>
                <p:nvPr/>
              </p:nvSpPr>
              <p:spPr>
                <a:xfrm>
                  <a:off x="3117375" y="3204673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4" name="Téglalap 343"/>
                <p:cNvSpPr/>
                <p:nvPr/>
              </p:nvSpPr>
              <p:spPr>
                <a:xfrm>
                  <a:off x="2451219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5" name="Téglalap 344"/>
                <p:cNvSpPr/>
                <p:nvPr/>
              </p:nvSpPr>
              <p:spPr>
                <a:xfrm>
                  <a:off x="2784297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346" name="Téglalap 345"/>
                <p:cNvSpPr/>
                <p:nvPr/>
              </p:nvSpPr>
              <p:spPr>
                <a:xfrm>
                  <a:off x="3117375" y="2864265"/>
                  <a:ext cx="333078" cy="1524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333" name="Szövegdoboz 332"/>
              <p:cNvSpPr txBox="1"/>
              <p:nvPr/>
            </p:nvSpPr>
            <p:spPr>
              <a:xfrm>
                <a:off x="2506189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0</a:t>
                </a:r>
                <a:endParaRPr lang="hu-HU" sz="1000" dirty="0"/>
              </a:p>
            </p:txBody>
          </p:sp>
          <p:sp>
            <p:nvSpPr>
              <p:cNvPr id="334" name="Szövegdoboz 333"/>
              <p:cNvSpPr txBox="1"/>
              <p:nvPr/>
            </p:nvSpPr>
            <p:spPr>
              <a:xfrm>
                <a:off x="2839960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35" name="Szövegdoboz 334"/>
              <p:cNvSpPr txBox="1"/>
              <p:nvPr/>
            </p:nvSpPr>
            <p:spPr>
              <a:xfrm>
                <a:off x="3164752" y="2817354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4</a:t>
                </a:r>
                <a:endParaRPr lang="hu-HU" sz="1000" dirty="0"/>
              </a:p>
            </p:txBody>
          </p:sp>
          <p:sp>
            <p:nvSpPr>
              <p:cNvPr id="336" name="Szövegdoboz 335"/>
              <p:cNvSpPr txBox="1"/>
              <p:nvPr/>
            </p:nvSpPr>
            <p:spPr>
              <a:xfrm>
                <a:off x="2506189" y="3159295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337" name="Szövegdoboz 336"/>
              <p:cNvSpPr txBox="1"/>
              <p:nvPr/>
            </p:nvSpPr>
            <p:spPr>
              <a:xfrm>
                <a:off x="2839267" y="3157762"/>
                <a:ext cx="250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6</a:t>
                </a:r>
                <a:endParaRPr lang="hu-HU" sz="1000" dirty="0"/>
              </a:p>
            </p:txBody>
          </p:sp>
          <p:sp>
            <p:nvSpPr>
              <p:cNvPr id="338" name="Szövegdoboz 337"/>
              <p:cNvSpPr txBox="1"/>
              <p:nvPr/>
            </p:nvSpPr>
            <p:spPr>
              <a:xfrm>
                <a:off x="3169449" y="3157762"/>
                <a:ext cx="316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10</a:t>
                </a:r>
                <a:endParaRPr lang="hu-HU" sz="1000" dirty="0"/>
              </a:p>
            </p:txBody>
          </p:sp>
          <p:sp>
            <p:nvSpPr>
              <p:cNvPr id="339" name="Szövegdoboz 338"/>
              <p:cNvSpPr txBox="1"/>
              <p:nvPr/>
            </p:nvSpPr>
            <p:spPr>
              <a:xfrm>
                <a:off x="2839267" y="2987375"/>
                <a:ext cx="2584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sz="1000" dirty="0" smtClean="0"/>
                  <a:t>A</a:t>
                </a:r>
                <a:endParaRPr lang="hu-HU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217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4371</TotalTime>
  <Words>1337</Words>
  <Application>Microsoft Office PowerPoint</Application>
  <PresentationFormat>Szélesvásznú</PresentationFormat>
  <Paragraphs>1189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Bánhalmi Árpád</dc:creator>
  <cp:lastModifiedBy>Bánhalmi Árpád</cp:lastModifiedBy>
  <cp:revision>43</cp:revision>
  <dcterms:created xsi:type="dcterms:W3CDTF">2020-06-23T13:15:59Z</dcterms:created>
  <dcterms:modified xsi:type="dcterms:W3CDTF">2020-06-26T16:07:10Z</dcterms:modified>
</cp:coreProperties>
</file>